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3423900" cy="7562850"/>
  <p:notesSz cx="13423900" cy="7562850"/>
  <p:embeddedFontLst>
    <p:embeddedFont>
      <p:font typeface="Be Vietnam Pro SemiBold" charset="0"/>
      <p:bold r:id="rId7"/>
      <p:boldItalic r:id="rId8"/>
    </p:embeddedFont>
    <p:embeddedFont>
      <p:font typeface="Be Vietnam Pro Black" charset="0"/>
      <p:bold r:id="rId9"/>
      <p:boldItalic r:id="rId10"/>
    </p:embeddedFont>
    <p:embeddedFont>
      <p:font typeface="Verdan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76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166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604125" y="0"/>
            <a:ext cx="58166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0C35-FB01-4FEE-B3D4-8BA68CC101DE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4175" y="566738"/>
            <a:ext cx="5035550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43025" y="3592513"/>
            <a:ext cx="107378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166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604125" y="7183438"/>
            <a:ext cx="58166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5CF1-59A9-431B-8101-3A1082E0EE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268" y="2344483"/>
            <a:ext cx="11415713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4537" y="4235196"/>
            <a:ext cx="940117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3B2-1CF8-4479-8DCA-D6D80532CADA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0A3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1E90-3AC0-4014-86D8-7117D49501BA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0A3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512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6578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BC27-E519-4679-A44E-FD18E33A3324}" type="datetime1">
              <a:rPr lang="en-US" smtClean="0"/>
              <a:t>3/3/2022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F0A3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9EFB-A1C8-42D0-8887-EECD0E425DED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3166-08C0-4346-A623-876E9A5F485D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9577" y="529625"/>
            <a:ext cx="1215109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F0A3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512" y="1739455"/>
            <a:ext cx="1208722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6285" y="7033450"/>
            <a:ext cx="42976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PGS.TS. Nguyễn Văn A - 2022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512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384D-EC26-489B-BA7C-DAC068B648B3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69780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875520" cy="7560309"/>
            <a:chOff x="0" y="12"/>
            <a:chExt cx="987552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654" y="919405"/>
              <a:ext cx="6150560" cy="61505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3613785" cy="7560309"/>
            </a:xfrm>
            <a:custGeom>
              <a:avLst/>
              <a:gdLst/>
              <a:ahLst/>
              <a:cxnLst/>
              <a:rect l="l" t="t" r="r" b="b"/>
              <a:pathLst>
                <a:path w="3613785" h="7560309">
                  <a:moveTo>
                    <a:pt x="3613188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613188" y="7559992"/>
                  </a:lnTo>
                  <a:lnTo>
                    <a:pt x="3613188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7704" y="1467911"/>
              <a:ext cx="5051425" cy="5051425"/>
            </a:xfrm>
            <a:custGeom>
              <a:avLst/>
              <a:gdLst/>
              <a:ahLst/>
              <a:cxnLst/>
              <a:rect l="l" t="t" r="r" b="b"/>
              <a:pathLst>
                <a:path w="5051425" h="5051425">
                  <a:moveTo>
                    <a:pt x="2525483" y="0"/>
                  </a:moveTo>
                  <a:lnTo>
                    <a:pt x="2476936" y="457"/>
                  </a:lnTo>
                  <a:lnTo>
                    <a:pt x="2428612" y="1823"/>
                  </a:lnTo>
                  <a:lnTo>
                    <a:pt x="2380518" y="4090"/>
                  </a:lnTo>
                  <a:lnTo>
                    <a:pt x="2332663" y="7250"/>
                  </a:lnTo>
                  <a:lnTo>
                    <a:pt x="2285054" y="11295"/>
                  </a:lnTo>
                  <a:lnTo>
                    <a:pt x="2237701" y="16216"/>
                  </a:lnTo>
                  <a:lnTo>
                    <a:pt x="2190611" y="22005"/>
                  </a:lnTo>
                  <a:lnTo>
                    <a:pt x="2143793" y="28655"/>
                  </a:lnTo>
                  <a:lnTo>
                    <a:pt x="2097254" y="36156"/>
                  </a:lnTo>
                  <a:lnTo>
                    <a:pt x="2051004" y="44501"/>
                  </a:lnTo>
                  <a:lnTo>
                    <a:pt x="2005049" y="53681"/>
                  </a:lnTo>
                  <a:lnTo>
                    <a:pt x="1959398" y="63689"/>
                  </a:lnTo>
                  <a:lnTo>
                    <a:pt x="1914060" y="74516"/>
                  </a:lnTo>
                  <a:lnTo>
                    <a:pt x="1869042" y="86154"/>
                  </a:lnTo>
                  <a:lnTo>
                    <a:pt x="1824353" y="98595"/>
                  </a:lnTo>
                  <a:lnTo>
                    <a:pt x="1780000" y="111830"/>
                  </a:lnTo>
                  <a:lnTo>
                    <a:pt x="1735993" y="125852"/>
                  </a:lnTo>
                  <a:lnTo>
                    <a:pt x="1692339" y="140652"/>
                  </a:lnTo>
                  <a:lnTo>
                    <a:pt x="1649046" y="156222"/>
                  </a:lnTo>
                  <a:lnTo>
                    <a:pt x="1606123" y="172555"/>
                  </a:lnTo>
                  <a:lnTo>
                    <a:pt x="1563578" y="189641"/>
                  </a:lnTo>
                  <a:lnTo>
                    <a:pt x="1521418" y="207473"/>
                  </a:lnTo>
                  <a:lnTo>
                    <a:pt x="1479653" y="226042"/>
                  </a:lnTo>
                  <a:lnTo>
                    <a:pt x="1438290" y="245340"/>
                  </a:lnTo>
                  <a:lnTo>
                    <a:pt x="1397337" y="265359"/>
                  </a:lnTo>
                  <a:lnTo>
                    <a:pt x="1356803" y="286092"/>
                  </a:lnTo>
                  <a:lnTo>
                    <a:pt x="1316696" y="307529"/>
                  </a:lnTo>
                  <a:lnTo>
                    <a:pt x="1277024" y="329663"/>
                  </a:lnTo>
                  <a:lnTo>
                    <a:pt x="1237795" y="352485"/>
                  </a:lnTo>
                  <a:lnTo>
                    <a:pt x="1199017" y="375987"/>
                  </a:lnTo>
                  <a:lnTo>
                    <a:pt x="1160699" y="400161"/>
                  </a:lnTo>
                  <a:lnTo>
                    <a:pt x="1122848" y="424999"/>
                  </a:lnTo>
                  <a:lnTo>
                    <a:pt x="1085473" y="450493"/>
                  </a:lnTo>
                  <a:lnTo>
                    <a:pt x="1048583" y="476634"/>
                  </a:lnTo>
                  <a:lnTo>
                    <a:pt x="1012184" y="503415"/>
                  </a:lnTo>
                  <a:lnTo>
                    <a:pt x="976286" y="530827"/>
                  </a:lnTo>
                  <a:lnTo>
                    <a:pt x="940896" y="558861"/>
                  </a:lnTo>
                  <a:lnTo>
                    <a:pt x="906023" y="587511"/>
                  </a:lnTo>
                  <a:lnTo>
                    <a:pt x="871675" y="616767"/>
                  </a:lnTo>
                  <a:lnTo>
                    <a:pt x="837860" y="646622"/>
                  </a:lnTo>
                  <a:lnTo>
                    <a:pt x="804586" y="677067"/>
                  </a:lnTo>
                  <a:lnTo>
                    <a:pt x="771862" y="708094"/>
                  </a:lnTo>
                  <a:lnTo>
                    <a:pt x="739695" y="739695"/>
                  </a:lnTo>
                  <a:lnTo>
                    <a:pt x="708094" y="771862"/>
                  </a:lnTo>
                  <a:lnTo>
                    <a:pt x="677067" y="804586"/>
                  </a:lnTo>
                  <a:lnTo>
                    <a:pt x="646622" y="837860"/>
                  </a:lnTo>
                  <a:lnTo>
                    <a:pt x="616767" y="871675"/>
                  </a:lnTo>
                  <a:lnTo>
                    <a:pt x="587511" y="906023"/>
                  </a:lnTo>
                  <a:lnTo>
                    <a:pt x="558861" y="940896"/>
                  </a:lnTo>
                  <a:lnTo>
                    <a:pt x="530827" y="976286"/>
                  </a:lnTo>
                  <a:lnTo>
                    <a:pt x="503415" y="1012184"/>
                  </a:lnTo>
                  <a:lnTo>
                    <a:pt x="476634" y="1048583"/>
                  </a:lnTo>
                  <a:lnTo>
                    <a:pt x="450493" y="1085473"/>
                  </a:lnTo>
                  <a:lnTo>
                    <a:pt x="424999" y="1122848"/>
                  </a:lnTo>
                  <a:lnTo>
                    <a:pt x="400161" y="1160699"/>
                  </a:lnTo>
                  <a:lnTo>
                    <a:pt x="375987" y="1199017"/>
                  </a:lnTo>
                  <a:lnTo>
                    <a:pt x="352485" y="1237795"/>
                  </a:lnTo>
                  <a:lnTo>
                    <a:pt x="329663" y="1277024"/>
                  </a:lnTo>
                  <a:lnTo>
                    <a:pt x="307529" y="1316696"/>
                  </a:lnTo>
                  <a:lnTo>
                    <a:pt x="286092" y="1356803"/>
                  </a:lnTo>
                  <a:lnTo>
                    <a:pt x="265359" y="1397337"/>
                  </a:lnTo>
                  <a:lnTo>
                    <a:pt x="245340" y="1438290"/>
                  </a:lnTo>
                  <a:lnTo>
                    <a:pt x="226042" y="1479653"/>
                  </a:lnTo>
                  <a:lnTo>
                    <a:pt x="207473" y="1521418"/>
                  </a:lnTo>
                  <a:lnTo>
                    <a:pt x="189641" y="1563578"/>
                  </a:lnTo>
                  <a:lnTo>
                    <a:pt x="172555" y="1606123"/>
                  </a:lnTo>
                  <a:lnTo>
                    <a:pt x="156222" y="1649046"/>
                  </a:lnTo>
                  <a:lnTo>
                    <a:pt x="140652" y="1692339"/>
                  </a:lnTo>
                  <a:lnTo>
                    <a:pt x="125852" y="1735993"/>
                  </a:lnTo>
                  <a:lnTo>
                    <a:pt x="111830" y="1780000"/>
                  </a:lnTo>
                  <a:lnTo>
                    <a:pt x="98595" y="1824353"/>
                  </a:lnTo>
                  <a:lnTo>
                    <a:pt x="86154" y="1869042"/>
                  </a:lnTo>
                  <a:lnTo>
                    <a:pt x="74516" y="1914060"/>
                  </a:lnTo>
                  <a:lnTo>
                    <a:pt x="63689" y="1959398"/>
                  </a:lnTo>
                  <a:lnTo>
                    <a:pt x="53681" y="2005049"/>
                  </a:lnTo>
                  <a:lnTo>
                    <a:pt x="44501" y="2051004"/>
                  </a:lnTo>
                  <a:lnTo>
                    <a:pt x="36156" y="2097254"/>
                  </a:lnTo>
                  <a:lnTo>
                    <a:pt x="28655" y="2143793"/>
                  </a:lnTo>
                  <a:lnTo>
                    <a:pt x="22005" y="2190611"/>
                  </a:lnTo>
                  <a:lnTo>
                    <a:pt x="16216" y="2237701"/>
                  </a:lnTo>
                  <a:lnTo>
                    <a:pt x="11295" y="2285054"/>
                  </a:lnTo>
                  <a:lnTo>
                    <a:pt x="7250" y="2332663"/>
                  </a:lnTo>
                  <a:lnTo>
                    <a:pt x="4090" y="2380518"/>
                  </a:lnTo>
                  <a:lnTo>
                    <a:pt x="1823" y="2428612"/>
                  </a:lnTo>
                  <a:lnTo>
                    <a:pt x="457" y="2476936"/>
                  </a:lnTo>
                  <a:lnTo>
                    <a:pt x="0" y="2525483"/>
                  </a:lnTo>
                  <a:lnTo>
                    <a:pt x="457" y="2574030"/>
                  </a:lnTo>
                  <a:lnTo>
                    <a:pt x="1823" y="2622355"/>
                  </a:lnTo>
                  <a:lnTo>
                    <a:pt x="4090" y="2670449"/>
                  </a:lnTo>
                  <a:lnTo>
                    <a:pt x="7250" y="2718304"/>
                  </a:lnTo>
                  <a:lnTo>
                    <a:pt x="11295" y="2765912"/>
                  </a:lnTo>
                  <a:lnTo>
                    <a:pt x="16216" y="2813265"/>
                  </a:lnTo>
                  <a:lnTo>
                    <a:pt x="22005" y="2860355"/>
                  </a:lnTo>
                  <a:lnTo>
                    <a:pt x="28655" y="2907174"/>
                  </a:lnTo>
                  <a:lnTo>
                    <a:pt x="36156" y="2953712"/>
                  </a:lnTo>
                  <a:lnTo>
                    <a:pt x="44501" y="2999963"/>
                  </a:lnTo>
                  <a:lnTo>
                    <a:pt x="53681" y="3045918"/>
                  </a:lnTo>
                  <a:lnTo>
                    <a:pt x="63689" y="3091569"/>
                  </a:lnTo>
                  <a:lnTo>
                    <a:pt x="74516" y="3136907"/>
                  </a:lnTo>
                  <a:lnTo>
                    <a:pt x="86154" y="3181925"/>
                  </a:lnTo>
                  <a:lnTo>
                    <a:pt x="98595" y="3226614"/>
                  </a:lnTo>
                  <a:lnTo>
                    <a:pt x="111830" y="3270967"/>
                  </a:lnTo>
                  <a:lnTo>
                    <a:pt x="125852" y="3314974"/>
                  </a:lnTo>
                  <a:lnTo>
                    <a:pt x="140652" y="3358628"/>
                  </a:lnTo>
                  <a:lnTo>
                    <a:pt x="156222" y="3401921"/>
                  </a:lnTo>
                  <a:lnTo>
                    <a:pt x="172555" y="3444844"/>
                  </a:lnTo>
                  <a:lnTo>
                    <a:pt x="189641" y="3487389"/>
                  </a:lnTo>
                  <a:lnTo>
                    <a:pt x="207473" y="3529548"/>
                  </a:lnTo>
                  <a:lnTo>
                    <a:pt x="226042" y="3571314"/>
                  </a:lnTo>
                  <a:lnTo>
                    <a:pt x="245340" y="3612677"/>
                  </a:lnTo>
                  <a:lnTo>
                    <a:pt x="265359" y="3653629"/>
                  </a:lnTo>
                  <a:lnTo>
                    <a:pt x="286092" y="3694163"/>
                  </a:lnTo>
                  <a:lnTo>
                    <a:pt x="307529" y="3734271"/>
                  </a:lnTo>
                  <a:lnTo>
                    <a:pt x="329663" y="3773943"/>
                  </a:lnTo>
                  <a:lnTo>
                    <a:pt x="352485" y="3813172"/>
                  </a:lnTo>
                  <a:lnTo>
                    <a:pt x="375987" y="3851950"/>
                  </a:lnTo>
                  <a:lnTo>
                    <a:pt x="400161" y="3890268"/>
                  </a:lnTo>
                  <a:lnTo>
                    <a:pt x="424999" y="3928119"/>
                  </a:lnTo>
                  <a:lnTo>
                    <a:pt x="450493" y="3965493"/>
                  </a:lnTo>
                  <a:lnTo>
                    <a:pt x="476634" y="4002384"/>
                  </a:lnTo>
                  <a:lnTo>
                    <a:pt x="503415" y="4038783"/>
                  </a:lnTo>
                  <a:lnTo>
                    <a:pt x="530827" y="4074681"/>
                  </a:lnTo>
                  <a:lnTo>
                    <a:pt x="558861" y="4110071"/>
                  </a:lnTo>
                  <a:lnTo>
                    <a:pt x="587511" y="4144944"/>
                  </a:lnTo>
                  <a:lnTo>
                    <a:pt x="616767" y="4179292"/>
                  </a:lnTo>
                  <a:lnTo>
                    <a:pt x="646622" y="4213107"/>
                  </a:lnTo>
                  <a:lnTo>
                    <a:pt x="677067" y="4246381"/>
                  </a:lnTo>
                  <a:lnTo>
                    <a:pt x="708094" y="4279105"/>
                  </a:lnTo>
                  <a:lnTo>
                    <a:pt x="739695" y="4311272"/>
                  </a:lnTo>
                  <a:lnTo>
                    <a:pt x="771862" y="4342873"/>
                  </a:lnTo>
                  <a:lnTo>
                    <a:pt x="804586" y="4373900"/>
                  </a:lnTo>
                  <a:lnTo>
                    <a:pt x="837860" y="4404345"/>
                  </a:lnTo>
                  <a:lnTo>
                    <a:pt x="871675" y="4434199"/>
                  </a:lnTo>
                  <a:lnTo>
                    <a:pt x="906023" y="4463456"/>
                  </a:lnTo>
                  <a:lnTo>
                    <a:pt x="940896" y="4492105"/>
                  </a:lnTo>
                  <a:lnTo>
                    <a:pt x="976286" y="4520140"/>
                  </a:lnTo>
                  <a:lnTo>
                    <a:pt x="1012184" y="4547552"/>
                  </a:lnTo>
                  <a:lnTo>
                    <a:pt x="1048583" y="4574333"/>
                  </a:lnTo>
                  <a:lnTo>
                    <a:pt x="1085473" y="4600474"/>
                  </a:lnTo>
                  <a:lnTo>
                    <a:pt x="1122848" y="4625968"/>
                  </a:lnTo>
                  <a:lnTo>
                    <a:pt x="1160699" y="4650806"/>
                  </a:lnTo>
                  <a:lnTo>
                    <a:pt x="1199017" y="4674980"/>
                  </a:lnTo>
                  <a:lnTo>
                    <a:pt x="1237795" y="4698482"/>
                  </a:lnTo>
                  <a:lnTo>
                    <a:pt x="1277024" y="4721304"/>
                  </a:lnTo>
                  <a:lnTo>
                    <a:pt x="1316696" y="4743438"/>
                  </a:lnTo>
                  <a:lnTo>
                    <a:pt x="1356803" y="4764875"/>
                  </a:lnTo>
                  <a:lnTo>
                    <a:pt x="1397337" y="4785607"/>
                  </a:lnTo>
                  <a:lnTo>
                    <a:pt x="1438290" y="4805627"/>
                  </a:lnTo>
                  <a:lnTo>
                    <a:pt x="1479653" y="4824925"/>
                  </a:lnTo>
                  <a:lnTo>
                    <a:pt x="1521418" y="4843494"/>
                  </a:lnTo>
                  <a:lnTo>
                    <a:pt x="1563578" y="4861326"/>
                  </a:lnTo>
                  <a:lnTo>
                    <a:pt x="1606123" y="4878412"/>
                  </a:lnTo>
                  <a:lnTo>
                    <a:pt x="1649046" y="4894744"/>
                  </a:lnTo>
                  <a:lnTo>
                    <a:pt x="1692339" y="4910315"/>
                  </a:lnTo>
                  <a:lnTo>
                    <a:pt x="1735993" y="4925115"/>
                  </a:lnTo>
                  <a:lnTo>
                    <a:pt x="1780000" y="4939137"/>
                  </a:lnTo>
                  <a:lnTo>
                    <a:pt x="1824353" y="4952372"/>
                  </a:lnTo>
                  <a:lnTo>
                    <a:pt x="1869042" y="4964813"/>
                  </a:lnTo>
                  <a:lnTo>
                    <a:pt x="1914060" y="4976451"/>
                  </a:lnTo>
                  <a:lnTo>
                    <a:pt x="1959398" y="4987278"/>
                  </a:lnTo>
                  <a:lnTo>
                    <a:pt x="2005049" y="4997286"/>
                  </a:lnTo>
                  <a:lnTo>
                    <a:pt x="2051004" y="5006466"/>
                  </a:lnTo>
                  <a:lnTo>
                    <a:pt x="2097254" y="5014811"/>
                  </a:lnTo>
                  <a:lnTo>
                    <a:pt x="2143793" y="5022312"/>
                  </a:lnTo>
                  <a:lnTo>
                    <a:pt x="2190611" y="5028961"/>
                  </a:lnTo>
                  <a:lnTo>
                    <a:pt x="2237701" y="5034751"/>
                  </a:lnTo>
                  <a:lnTo>
                    <a:pt x="2285054" y="5039672"/>
                  </a:lnTo>
                  <a:lnTo>
                    <a:pt x="2332663" y="5043716"/>
                  </a:lnTo>
                  <a:lnTo>
                    <a:pt x="2380518" y="5046876"/>
                  </a:lnTo>
                  <a:lnTo>
                    <a:pt x="2428612" y="5049144"/>
                  </a:lnTo>
                  <a:lnTo>
                    <a:pt x="2476936" y="5050510"/>
                  </a:lnTo>
                  <a:lnTo>
                    <a:pt x="2525483" y="5050967"/>
                  </a:lnTo>
                  <a:lnTo>
                    <a:pt x="2574030" y="5050510"/>
                  </a:lnTo>
                  <a:lnTo>
                    <a:pt x="2622355" y="5049144"/>
                  </a:lnTo>
                  <a:lnTo>
                    <a:pt x="2670449" y="5046876"/>
                  </a:lnTo>
                  <a:lnTo>
                    <a:pt x="2718304" y="5043716"/>
                  </a:lnTo>
                  <a:lnTo>
                    <a:pt x="2765912" y="5039672"/>
                  </a:lnTo>
                  <a:lnTo>
                    <a:pt x="2813265" y="5034751"/>
                  </a:lnTo>
                  <a:lnTo>
                    <a:pt x="2860355" y="5028961"/>
                  </a:lnTo>
                  <a:lnTo>
                    <a:pt x="2907174" y="5022312"/>
                  </a:lnTo>
                  <a:lnTo>
                    <a:pt x="2953712" y="5014811"/>
                  </a:lnTo>
                  <a:lnTo>
                    <a:pt x="2999963" y="5006466"/>
                  </a:lnTo>
                  <a:lnTo>
                    <a:pt x="3045918" y="4997286"/>
                  </a:lnTo>
                  <a:lnTo>
                    <a:pt x="3091569" y="4987278"/>
                  </a:lnTo>
                  <a:lnTo>
                    <a:pt x="3136907" y="4976451"/>
                  </a:lnTo>
                  <a:lnTo>
                    <a:pt x="3181925" y="4964813"/>
                  </a:lnTo>
                  <a:lnTo>
                    <a:pt x="3226614" y="4952372"/>
                  </a:lnTo>
                  <a:lnTo>
                    <a:pt x="3270967" y="4939137"/>
                  </a:lnTo>
                  <a:lnTo>
                    <a:pt x="3314974" y="4925115"/>
                  </a:lnTo>
                  <a:lnTo>
                    <a:pt x="3358628" y="4910315"/>
                  </a:lnTo>
                  <a:lnTo>
                    <a:pt x="3401921" y="4894744"/>
                  </a:lnTo>
                  <a:lnTo>
                    <a:pt x="3444844" y="4878412"/>
                  </a:lnTo>
                  <a:lnTo>
                    <a:pt x="3487389" y="4861326"/>
                  </a:lnTo>
                  <a:lnTo>
                    <a:pt x="3529548" y="4843494"/>
                  </a:lnTo>
                  <a:lnTo>
                    <a:pt x="3571314" y="4824925"/>
                  </a:lnTo>
                  <a:lnTo>
                    <a:pt x="3612677" y="4805627"/>
                  </a:lnTo>
                  <a:lnTo>
                    <a:pt x="3653629" y="4785607"/>
                  </a:lnTo>
                  <a:lnTo>
                    <a:pt x="3694163" y="4764875"/>
                  </a:lnTo>
                  <a:lnTo>
                    <a:pt x="3734271" y="4743438"/>
                  </a:lnTo>
                  <a:lnTo>
                    <a:pt x="3773943" y="4721304"/>
                  </a:lnTo>
                  <a:lnTo>
                    <a:pt x="3813172" y="4698482"/>
                  </a:lnTo>
                  <a:lnTo>
                    <a:pt x="3851950" y="4674980"/>
                  </a:lnTo>
                  <a:lnTo>
                    <a:pt x="3890268" y="4650806"/>
                  </a:lnTo>
                  <a:lnTo>
                    <a:pt x="3928119" y="4625968"/>
                  </a:lnTo>
                  <a:lnTo>
                    <a:pt x="3965493" y="4600474"/>
                  </a:lnTo>
                  <a:lnTo>
                    <a:pt x="4002384" y="4574333"/>
                  </a:lnTo>
                  <a:lnTo>
                    <a:pt x="4038783" y="4547552"/>
                  </a:lnTo>
                  <a:lnTo>
                    <a:pt x="4074681" y="4520140"/>
                  </a:lnTo>
                  <a:lnTo>
                    <a:pt x="4110071" y="4492105"/>
                  </a:lnTo>
                  <a:lnTo>
                    <a:pt x="4144944" y="4463456"/>
                  </a:lnTo>
                  <a:lnTo>
                    <a:pt x="4179292" y="4434199"/>
                  </a:lnTo>
                  <a:lnTo>
                    <a:pt x="4213107" y="4404345"/>
                  </a:lnTo>
                  <a:lnTo>
                    <a:pt x="4246381" y="4373900"/>
                  </a:lnTo>
                  <a:lnTo>
                    <a:pt x="4279105" y="4342873"/>
                  </a:lnTo>
                  <a:lnTo>
                    <a:pt x="4311272" y="4311272"/>
                  </a:lnTo>
                  <a:lnTo>
                    <a:pt x="4342873" y="4279105"/>
                  </a:lnTo>
                  <a:lnTo>
                    <a:pt x="4373900" y="4246381"/>
                  </a:lnTo>
                  <a:lnTo>
                    <a:pt x="4404345" y="4213107"/>
                  </a:lnTo>
                  <a:lnTo>
                    <a:pt x="4434199" y="4179292"/>
                  </a:lnTo>
                  <a:lnTo>
                    <a:pt x="4463456" y="4144944"/>
                  </a:lnTo>
                  <a:lnTo>
                    <a:pt x="4492105" y="4110071"/>
                  </a:lnTo>
                  <a:lnTo>
                    <a:pt x="4520140" y="4074681"/>
                  </a:lnTo>
                  <a:lnTo>
                    <a:pt x="4547552" y="4038783"/>
                  </a:lnTo>
                  <a:lnTo>
                    <a:pt x="4574333" y="4002384"/>
                  </a:lnTo>
                  <a:lnTo>
                    <a:pt x="4600474" y="3965493"/>
                  </a:lnTo>
                  <a:lnTo>
                    <a:pt x="4625968" y="3928119"/>
                  </a:lnTo>
                  <a:lnTo>
                    <a:pt x="4650806" y="3890268"/>
                  </a:lnTo>
                  <a:lnTo>
                    <a:pt x="4674980" y="3851950"/>
                  </a:lnTo>
                  <a:lnTo>
                    <a:pt x="4698482" y="3813172"/>
                  </a:lnTo>
                  <a:lnTo>
                    <a:pt x="4721304" y="3773943"/>
                  </a:lnTo>
                  <a:lnTo>
                    <a:pt x="4743438" y="3734271"/>
                  </a:lnTo>
                  <a:lnTo>
                    <a:pt x="4764875" y="3694163"/>
                  </a:lnTo>
                  <a:lnTo>
                    <a:pt x="4785607" y="3653629"/>
                  </a:lnTo>
                  <a:lnTo>
                    <a:pt x="4805627" y="3612677"/>
                  </a:lnTo>
                  <a:lnTo>
                    <a:pt x="4824925" y="3571314"/>
                  </a:lnTo>
                  <a:lnTo>
                    <a:pt x="4843494" y="3529548"/>
                  </a:lnTo>
                  <a:lnTo>
                    <a:pt x="4861326" y="3487389"/>
                  </a:lnTo>
                  <a:lnTo>
                    <a:pt x="4878412" y="3444844"/>
                  </a:lnTo>
                  <a:lnTo>
                    <a:pt x="4894744" y="3401921"/>
                  </a:lnTo>
                  <a:lnTo>
                    <a:pt x="4910315" y="3358628"/>
                  </a:lnTo>
                  <a:lnTo>
                    <a:pt x="4925115" y="3314974"/>
                  </a:lnTo>
                  <a:lnTo>
                    <a:pt x="4939137" y="3270967"/>
                  </a:lnTo>
                  <a:lnTo>
                    <a:pt x="4952372" y="3226614"/>
                  </a:lnTo>
                  <a:lnTo>
                    <a:pt x="4964813" y="3181925"/>
                  </a:lnTo>
                  <a:lnTo>
                    <a:pt x="4976451" y="3136907"/>
                  </a:lnTo>
                  <a:lnTo>
                    <a:pt x="4987278" y="3091569"/>
                  </a:lnTo>
                  <a:lnTo>
                    <a:pt x="4997286" y="3045918"/>
                  </a:lnTo>
                  <a:lnTo>
                    <a:pt x="5006466" y="2999963"/>
                  </a:lnTo>
                  <a:lnTo>
                    <a:pt x="5014811" y="2953712"/>
                  </a:lnTo>
                  <a:lnTo>
                    <a:pt x="5022312" y="2907174"/>
                  </a:lnTo>
                  <a:lnTo>
                    <a:pt x="5028961" y="2860355"/>
                  </a:lnTo>
                  <a:lnTo>
                    <a:pt x="5034751" y="2813265"/>
                  </a:lnTo>
                  <a:lnTo>
                    <a:pt x="5039672" y="2765912"/>
                  </a:lnTo>
                  <a:lnTo>
                    <a:pt x="5043716" y="2718304"/>
                  </a:lnTo>
                  <a:lnTo>
                    <a:pt x="5046876" y="2670449"/>
                  </a:lnTo>
                  <a:lnTo>
                    <a:pt x="5049144" y="2622355"/>
                  </a:lnTo>
                  <a:lnTo>
                    <a:pt x="5050510" y="2574030"/>
                  </a:lnTo>
                  <a:lnTo>
                    <a:pt x="5050967" y="2525483"/>
                  </a:lnTo>
                  <a:lnTo>
                    <a:pt x="5050510" y="2476936"/>
                  </a:lnTo>
                  <a:lnTo>
                    <a:pt x="5049144" y="2428612"/>
                  </a:lnTo>
                  <a:lnTo>
                    <a:pt x="5046876" y="2380518"/>
                  </a:lnTo>
                  <a:lnTo>
                    <a:pt x="5043716" y="2332663"/>
                  </a:lnTo>
                  <a:lnTo>
                    <a:pt x="5039672" y="2285054"/>
                  </a:lnTo>
                  <a:lnTo>
                    <a:pt x="5034751" y="2237701"/>
                  </a:lnTo>
                  <a:lnTo>
                    <a:pt x="5028961" y="2190611"/>
                  </a:lnTo>
                  <a:lnTo>
                    <a:pt x="5022312" y="2143793"/>
                  </a:lnTo>
                  <a:lnTo>
                    <a:pt x="5014811" y="2097254"/>
                  </a:lnTo>
                  <a:lnTo>
                    <a:pt x="5006466" y="2051004"/>
                  </a:lnTo>
                  <a:lnTo>
                    <a:pt x="4997286" y="2005049"/>
                  </a:lnTo>
                  <a:lnTo>
                    <a:pt x="4987278" y="1959398"/>
                  </a:lnTo>
                  <a:lnTo>
                    <a:pt x="4976451" y="1914060"/>
                  </a:lnTo>
                  <a:lnTo>
                    <a:pt x="4964813" y="1869042"/>
                  </a:lnTo>
                  <a:lnTo>
                    <a:pt x="4952372" y="1824353"/>
                  </a:lnTo>
                  <a:lnTo>
                    <a:pt x="4939137" y="1780000"/>
                  </a:lnTo>
                  <a:lnTo>
                    <a:pt x="4925115" y="1735993"/>
                  </a:lnTo>
                  <a:lnTo>
                    <a:pt x="4910315" y="1692339"/>
                  </a:lnTo>
                  <a:lnTo>
                    <a:pt x="4894744" y="1649046"/>
                  </a:lnTo>
                  <a:lnTo>
                    <a:pt x="4878412" y="1606123"/>
                  </a:lnTo>
                  <a:lnTo>
                    <a:pt x="4861326" y="1563578"/>
                  </a:lnTo>
                  <a:lnTo>
                    <a:pt x="4843494" y="1521418"/>
                  </a:lnTo>
                  <a:lnTo>
                    <a:pt x="4824925" y="1479653"/>
                  </a:lnTo>
                  <a:lnTo>
                    <a:pt x="4805627" y="1438290"/>
                  </a:lnTo>
                  <a:lnTo>
                    <a:pt x="4785607" y="1397337"/>
                  </a:lnTo>
                  <a:lnTo>
                    <a:pt x="4764875" y="1356803"/>
                  </a:lnTo>
                  <a:lnTo>
                    <a:pt x="4743438" y="1316696"/>
                  </a:lnTo>
                  <a:lnTo>
                    <a:pt x="4721304" y="1277024"/>
                  </a:lnTo>
                  <a:lnTo>
                    <a:pt x="4698482" y="1237795"/>
                  </a:lnTo>
                  <a:lnTo>
                    <a:pt x="4674980" y="1199017"/>
                  </a:lnTo>
                  <a:lnTo>
                    <a:pt x="4650806" y="1160699"/>
                  </a:lnTo>
                  <a:lnTo>
                    <a:pt x="4625968" y="1122848"/>
                  </a:lnTo>
                  <a:lnTo>
                    <a:pt x="4600474" y="1085473"/>
                  </a:lnTo>
                  <a:lnTo>
                    <a:pt x="4574333" y="1048583"/>
                  </a:lnTo>
                  <a:lnTo>
                    <a:pt x="4547552" y="1012184"/>
                  </a:lnTo>
                  <a:lnTo>
                    <a:pt x="4520140" y="976286"/>
                  </a:lnTo>
                  <a:lnTo>
                    <a:pt x="4492105" y="940896"/>
                  </a:lnTo>
                  <a:lnTo>
                    <a:pt x="4463456" y="906023"/>
                  </a:lnTo>
                  <a:lnTo>
                    <a:pt x="4434199" y="871675"/>
                  </a:lnTo>
                  <a:lnTo>
                    <a:pt x="4404345" y="837860"/>
                  </a:lnTo>
                  <a:lnTo>
                    <a:pt x="4373900" y="804586"/>
                  </a:lnTo>
                  <a:lnTo>
                    <a:pt x="4342873" y="771862"/>
                  </a:lnTo>
                  <a:lnTo>
                    <a:pt x="4311272" y="739695"/>
                  </a:lnTo>
                  <a:lnTo>
                    <a:pt x="4279105" y="708094"/>
                  </a:lnTo>
                  <a:lnTo>
                    <a:pt x="4246381" y="677067"/>
                  </a:lnTo>
                  <a:lnTo>
                    <a:pt x="4213107" y="646622"/>
                  </a:lnTo>
                  <a:lnTo>
                    <a:pt x="4179292" y="616767"/>
                  </a:lnTo>
                  <a:lnTo>
                    <a:pt x="4144944" y="587511"/>
                  </a:lnTo>
                  <a:lnTo>
                    <a:pt x="4110071" y="558861"/>
                  </a:lnTo>
                  <a:lnTo>
                    <a:pt x="4074681" y="530827"/>
                  </a:lnTo>
                  <a:lnTo>
                    <a:pt x="4038783" y="503415"/>
                  </a:lnTo>
                  <a:lnTo>
                    <a:pt x="4002384" y="476634"/>
                  </a:lnTo>
                  <a:lnTo>
                    <a:pt x="3965493" y="450493"/>
                  </a:lnTo>
                  <a:lnTo>
                    <a:pt x="3928119" y="424999"/>
                  </a:lnTo>
                  <a:lnTo>
                    <a:pt x="3890268" y="400161"/>
                  </a:lnTo>
                  <a:lnTo>
                    <a:pt x="3851950" y="375987"/>
                  </a:lnTo>
                  <a:lnTo>
                    <a:pt x="3813172" y="352485"/>
                  </a:lnTo>
                  <a:lnTo>
                    <a:pt x="3773943" y="329663"/>
                  </a:lnTo>
                  <a:lnTo>
                    <a:pt x="3734271" y="307529"/>
                  </a:lnTo>
                  <a:lnTo>
                    <a:pt x="3694163" y="286092"/>
                  </a:lnTo>
                  <a:lnTo>
                    <a:pt x="3653629" y="265359"/>
                  </a:lnTo>
                  <a:lnTo>
                    <a:pt x="3612677" y="245340"/>
                  </a:lnTo>
                  <a:lnTo>
                    <a:pt x="3571314" y="226042"/>
                  </a:lnTo>
                  <a:lnTo>
                    <a:pt x="3529548" y="207473"/>
                  </a:lnTo>
                  <a:lnTo>
                    <a:pt x="3487389" y="189641"/>
                  </a:lnTo>
                  <a:lnTo>
                    <a:pt x="3444844" y="172555"/>
                  </a:lnTo>
                  <a:lnTo>
                    <a:pt x="3401921" y="156222"/>
                  </a:lnTo>
                  <a:lnTo>
                    <a:pt x="3358628" y="140652"/>
                  </a:lnTo>
                  <a:lnTo>
                    <a:pt x="3314974" y="125852"/>
                  </a:lnTo>
                  <a:lnTo>
                    <a:pt x="3270967" y="111830"/>
                  </a:lnTo>
                  <a:lnTo>
                    <a:pt x="3226614" y="98595"/>
                  </a:lnTo>
                  <a:lnTo>
                    <a:pt x="3181925" y="86154"/>
                  </a:lnTo>
                  <a:lnTo>
                    <a:pt x="3136907" y="74516"/>
                  </a:lnTo>
                  <a:lnTo>
                    <a:pt x="3091569" y="63689"/>
                  </a:lnTo>
                  <a:lnTo>
                    <a:pt x="3045918" y="53681"/>
                  </a:lnTo>
                  <a:lnTo>
                    <a:pt x="2999963" y="44501"/>
                  </a:lnTo>
                  <a:lnTo>
                    <a:pt x="2953712" y="36156"/>
                  </a:lnTo>
                  <a:lnTo>
                    <a:pt x="2907174" y="28655"/>
                  </a:lnTo>
                  <a:lnTo>
                    <a:pt x="2860355" y="22005"/>
                  </a:lnTo>
                  <a:lnTo>
                    <a:pt x="2813265" y="16216"/>
                  </a:lnTo>
                  <a:lnTo>
                    <a:pt x="2765912" y="11295"/>
                  </a:lnTo>
                  <a:lnTo>
                    <a:pt x="2718304" y="7250"/>
                  </a:lnTo>
                  <a:lnTo>
                    <a:pt x="2670449" y="4090"/>
                  </a:lnTo>
                  <a:lnTo>
                    <a:pt x="2622355" y="1823"/>
                  </a:lnTo>
                  <a:lnTo>
                    <a:pt x="2574030" y="457"/>
                  </a:lnTo>
                  <a:lnTo>
                    <a:pt x="2525483" y="0"/>
                  </a:lnTo>
                  <a:close/>
                </a:path>
              </a:pathLst>
            </a:custGeom>
            <a:solidFill>
              <a:srgbClr val="FCB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8159" y="1708373"/>
              <a:ext cx="4570095" cy="4570095"/>
            </a:xfrm>
            <a:custGeom>
              <a:avLst/>
              <a:gdLst/>
              <a:ahLst/>
              <a:cxnLst/>
              <a:rect l="l" t="t" r="r" b="b"/>
              <a:pathLst>
                <a:path w="4570095" h="4570095">
                  <a:moveTo>
                    <a:pt x="2285034" y="0"/>
                  </a:moveTo>
                  <a:lnTo>
                    <a:pt x="2236616" y="502"/>
                  </a:lnTo>
                  <a:lnTo>
                    <a:pt x="2188443" y="2004"/>
                  </a:lnTo>
                  <a:lnTo>
                    <a:pt x="2140525" y="4495"/>
                  </a:lnTo>
                  <a:lnTo>
                    <a:pt x="2092873" y="7965"/>
                  </a:lnTo>
                  <a:lnTo>
                    <a:pt x="2045497" y="12404"/>
                  </a:lnTo>
                  <a:lnTo>
                    <a:pt x="1998405" y="17803"/>
                  </a:lnTo>
                  <a:lnTo>
                    <a:pt x="1951609" y="24151"/>
                  </a:lnTo>
                  <a:lnTo>
                    <a:pt x="1905117" y="31439"/>
                  </a:lnTo>
                  <a:lnTo>
                    <a:pt x="1858941" y="39656"/>
                  </a:lnTo>
                  <a:lnTo>
                    <a:pt x="1813089" y="48793"/>
                  </a:lnTo>
                  <a:lnTo>
                    <a:pt x="1767572" y="58839"/>
                  </a:lnTo>
                  <a:lnTo>
                    <a:pt x="1722400" y="69786"/>
                  </a:lnTo>
                  <a:lnTo>
                    <a:pt x="1677583" y="81622"/>
                  </a:lnTo>
                  <a:lnTo>
                    <a:pt x="1633130" y="94339"/>
                  </a:lnTo>
                  <a:lnTo>
                    <a:pt x="1589051" y="107926"/>
                  </a:lnTo>
                  <a:lnTo>
                    <a:pt x="1545357" y="122372"/>
                  </a:lnTo>
                  <a:lnTo>
                    <a:pt x="1502057" y="137670"/>
                  </a:lnTo>
                  <a:lnTo>
                    <a:pt x="1459161" y="153807"/>
                  </a:lnTo>
                  <a:lnTo>
                    <a:pt x="1416680" y="170775"/>
                  </a:lnTo>
                  <a:lnTo>
                    <a:pt x="1374622" y="188564"/>
                  </a:lnTo>
                  <a:lnTo>
                    <a:pt x="1332998" y="207163"/>
                  </a:lnTo>
                  <a:lnTo>
                    <a:pt x="1291818" y="226563"/>
                  </a:lnTo>
                  <a:lnTo>
                    <a:pt x="1251092" y="246753"/>
                  </a:lnTo>
                  <a:lnTo>
                    <a:pt x="1210830" y="267725"/>
                  </a:lnTo>
                  <a:lnTo>
                    <a:pt x="1171041" y="289468"/>
                  </a:lnTo>
                  <a:lnTo>
                    <a:pt x="1131735" y="311971"/>
                  </a:lnTo>
                  <a:lnTo>
                    <a:pt x="1092923" y="335226"/>
                  </a:lnTo>
                  <a:lnTo>
                    <a:pt x="1054614" y="359222"/>
                  </a:lnTo>
                  <a:lnTo>
                    <a:pt x="1016819" y="383950"/>
                  </a:lnTo>
                  <a:lnTo>
                    <a:pt x="979546" y="409398"/>
                  </a:lnTo>
                  <a:lnTo>
                    <a:pt x="942807" y="435559"/>
                  </a:lnTo>
                  <a:lnTo>
                    <a:pt x="906611" y="462421"/>
                  </a:lnTo>
                  <a:lnTo>
                    <a:pt x="870967" y="489974"/>
                  </a:lnTo>
                  <a:lnTo>
                    <a:pt x="835886" y="518209"/>
                  </a:lnTo>
                  <a:lnTo>
                    <a:pt x="801379" y="547117"/>
                  </a:lnTo>
                  <a:lnTo>
                    <a:pt x="767453" y="576686"/>
                  </a:lnTo>
                  <a:lnTo>
                    <a:pt x="734120" y="606907"/>
                  </a:lnTo>
                  <a:lnTo>
                    <a:pt x="701390" y="637770"/>
                  </a:lnTo>
                  <a:lnTo>
                    <a:pt x="669272" y="669266"/>
                  </a:lnTo>
                  <a:lnTo>
                    <a:pt x="637776" y="701383"/>
                  </a:lnTo>
                  <a:lnTo>
                    <a:pt x="606913" y="734114"/>
                  </a:lnTo>
                  <a:lnTo>
                    <a:pt x="576691" y="767446"/>
                  </a:lnTo>
                  <a:lnTo>
                    <a:pt x="547122" y="801371"/>
                  </a:lnTo>
                  <a:lnTo>
                    <a:pt x="518215" y="835879"/>
                  </a:lnTo>
                  <a:lnTo>
                    <a:pt x="489979" y="870959"/>
                  </a:lnTo>
                  <a:lnTo>
                    <a:pt x="462425" y="906603"/>
                  </a:lnTo>
                  <a:lnTo>
                    <a:pt x="435563" y="942799"/>
                  </a:lnTo>
                  <a:lnTo>
                    <a:pt x="409403" y="979538"/>
                  </a:lnTo>
                  <a:lnTo>
                    <a:pt x="383953" y="1016810"/>
                  </a:lnTo>
                  <a:lnTo>
                    <a:pt x="359226" y="1054605"/>
                  </a:lnTo>
                  <a:lnTo>
                    <a:pt x="335230" y="1092914"/>
                  </a:lnTo>
                  <a:lnTo>
                    <a:pt x="311975" y="1131726"/>
                  </a:lnTo>
                  <a:lnTo>
                    <a:pt x="289471" y="1171031"/>
                  </a:lnTo>
                  <a:lnTo>
                    <a:pt x="267728" y="1210820"/>
                  </a:lnTo>
                  <a:lnTo>
                    <a:pt x="246756" y="1251082"/>
                  </a:lnTo>
                  <a:lnTo>
                    <a:pt x="226565" y="1291808"/>
                  </a:lnTo>
                  <a:lnTo>
                    <a:pt x="207165" y="1332988"/>
                  </a:lnTo>
                  <a:lnTo>
                    <a:pt x="188566" y="1374611"/>
                  </a:lnTo>
                  <a:lnTo>
                    <a:pt x="170777" y="1416669"/>
                  </a:lnTo>
                  <a:lnTo>
                    <a:pt x="153809" y="1459150"/>
                  </a:lnTo>
                  <a:lnTo>
                    <a:pt x="137671" y="1502046"/>
                  </a:lnTo>
                  <a:lnTo>
                    <a:pt x="122374" y="1545346"/>
                  </a:lnTo>
                  <a:lnTo>
                    <a:pt x="107927" y="1589040"/>
                  </a:lnTo>
                  <a:lnTo>
                    <a:pt x="94340" y="1633118"/>
                  </a:lnTo>
                  <a:lnTo>
                    <a:pt x="81623" y="1677571"/>
                  </a:lnTo>
                  <a:lnTo>
                    <a:pt x="69787" y="1722388"/>
                  </a:lnTo>
                  <a:lnTo>
                    <a:pt x="58840" y="1767560"/>
                  </a:lnTo>
                  <a:lnTo>
                    <a:pt x="48793" y="1813077"/>
                  </a:lnTo>
                  <a:lnTo>
                    <a:pt x="39656" y="1858929"/>
                  </a:lnTo>
                  <a:lnTo>
                    <a:pt x="31439" y="1905105"/>
                  </a:lnTo>
                  <a:lnTo>
                    <a:pt x="24151" y="1951596"/>
                  </a:lnTo>
                  <a:lnTo>
                    <a:pt x="17803" y="1998393"/>
                  </a:lnTo>
                  <a:lnTo>
                    <a:pt x="12405" y="2045484"/>
                  </a:lnTo>
                  <a:lnTo>
                    <a:pt x="7965" y="2092861"/>
                  </a:lnTo>
                  <a:lnTo>
                    <a:pt x="4495" y="2140513"/>
                  </a:lnTo>
                  <a:lnTo>
                    <a:pt x="2004" y="2188430"/>
                  </a:lnTo>
                  <a:lnTo>
                    <a:pt x="502" y="2236603"/>
                  </a:lnTo>
                  <a:lnTo>
                    <a:pt x="0" y="2285022"/>
                  </a:lnTo>
                  <a:lnTo>
                    <a:pt x="502" y="2333440"/>
                  </a:lnTo>
                  <a:lnTo>
                    <a:pt x="2004" y="2381613"/>
                  </a:lnTo>
                  <a:lnTo>
                    <a:pt x="4495" y="2429530"/>
                  </a:lnTo>
                  <a:lnTo>
                    <a:pt x="7965" y="2477182"/>
                  </a:lnTo>
                  <a:lnTo>
                    <a:pt x="12405" y="2524559"/>
                  </a:lnTo>
                  <a:lnTo>
                    <a:pt x="17803" y="2571651"/>
                  </a:lnTo>
                  <a:lnTo>
                    <a:pt x="24151" y="2618447"/>
                  </a:lnTo>
                  <a:lnTo>
                    <a:pt x="31439" y="2664938"/>
                  </a:lnTo>
                  <a:lnTo>
                    <a:pt x="39656" y="2711115"/>
                  </a:lnTo>
                  <a:lnTo>
                    <a:pt x="48793" y="2756966"/>
                  </a:lnTo>
                  <a:lnTo>
                    <a:pt x="58840" y="2802483"/>
                  </a:lnTo>
                  <a:lnTo>
                    <a:pt x="69787" y="2847655"/>
                  </a:lnTo>
                  <a:lnTo>
                    <a:pt x="81623" y="2892472"/>
                  </a:lnTo>
                  <a:lnTo>
                    <a:pt x="94340" y="2936925"/>
                  </a:lnTo>
                  <a:lnTo>
                    <a:pt x="107927" y="2981003"/>
                  </a:lnTo>
                  <a:lnTo>
                    <a:pt x="122374" y="3024698"/>
                  </a:lnTo>
                  <a:lnTo>
                    <a:pt x="137671" y="3067997"/>
                  </a:lnTo>
                  <a:lnTo>
                    <a:pt x="153809" y="3110893"/>
                  </a:lnTo>
                  <a:lnTo>
                    <a:pt x="170777" y="3153374"/>
                  </a:lnTo>
                  <a:lnTo>
                    <a:pt x="188566" y="3195432"/>
                  </a:lnTo>
                  <a:lnTo>
                    <a:pt x="207165" y="3237055"/>
                  </a:lnTo>
                  <a:lnTo>
                    <a:pt x="226565" y="3278235"/>
                  </a:lnTo>
                  <a:lnTo>
                    <a:pt x="246756" y="3318961"/>
                  </a:lnTo>
                  <a:lnTo>
                    <a:pt x="267728" y="3359224"/>
                  </a:lnTo>
                  <a:lnTo>
                    <a:pt x="289471" y="3399012"/>
                  </a:lnTo>
                  <a:lnTo>
                    <a:pt x="311975" y="3438318"/>
                  </a:lnTo>
                  <a:lnTo>
                    <a:pt x="335230" y="3477129"/>
                  </a:lnTo>
                  <a:lnTo>
                    <a:pt x="359226" y="3515438"/>
                  </a:lnTo>
                  <a:lnTo>
                    <a:pt x="383953" y="3553233"/>
                  </a:lnTo>
                  <a:lnTo>
                    <a:pt x="409403" y="3590505"/>
                  </a:lnTo>
                  <a:lnTo>
                    <a:pt x="435563" y="3627244"/>
                  </a:lnTo>
                  <a:lnTo>
                    <a:pt x="462425" y="3663441"/>
                  </a:lnTo>
                  <a:lnTo>
                    <a:pt x="489979" y="3699084"/>
                  </a:lnTo>
                  <a:lnTo>
                    <a:pt x="518215" y="3734164"/>
                  </a:lnTo>
                  <a:lnTo>
                    <a:pt x="547122" y="3768672"/>
                  </a:lnTo>
                  <a:lnTo>
                    <a:pt x="576691" y="3802597"/>
                  </a:lnTo>
                  <a:lnTo>
                    <a:pt x="606913" y="3835930"/>
                  </a:lnTo>
                  <a:lnTo>
                    <a:pt x="637776" y="3868660"/>
                  </a:lnTo>
                  <a:lnTo>
                    <a:pt x="669272" y="3900778"/>
                  </a:lnTo>
                  <a:lnTo>
                    <a:pt x="701390" y="3932273"/>
                  </a:lnTo>
                  <a:lnTo>
                    <a:pt x="734120" y="3963136"/>
                  </a:lnTo>
                  <a:lnTo>
                    <a:pt x="767453" y="3993357"/>
                  </a:lnTo>
                  <a:lnTo>
                    <a:pt x="801379" y="4022927"/>
                  </a:lnTo>
                  <a:lnTo>
                    <a:pt x="835886" y="4051834"/>
                  </a:lnTo>
                  <a:lnTo>
                    <a:pt x="870967" y="4080069"/>
                  </a:lnTo>
                  <a:lnTo>
                    <a:pt x="906611" y="4107623"/>
                  </a:lnTo>
                  <a:lnTo>
                    <a:pt x="942807" y="4134485"/>
                  </a:lnTo>
                  <a:lnTo>
                    <a:pt x="979546" y="4160645"/>
                  </a:lnTo>
                  <a:lnTo>
                    <a:pt x="1016819" y="4186094"/>
                  </a:lnTo>
                  <a:lnTo>
                    <a:pt x="1054614" y="4210821"/>
                  </a:lnTo>
                  <a:lnTo>
                    <a:pt x="1092923" y="4234817"/>
                  </a:lnTo>
                  <a:lnTo>
                    <a:pt x="1131735" y="4258072"/>
                  </a:lnTo>
                  <a:lnTo>
                    <a:pt x="1171041" y="4280576"/>
                  </a:lnTo>
                  <a:lnTo>
                    <a:pt x="1210830" y="4302318"/>
                  </a:lnTo>
                  <a:lnTo>
                    <a:pt x="1251092" y="4323290"/>
                  </a:lnTo>
                  <a:lnTo>
                    <a:pt x="1291818" y="4343481"/>
                  </a:lnTo>
                  <a:lnTo>
                    <a:pt x="1332998" y="4362880"/>
                  </a:lnTo>
                  <a:lnTo>
                    <a:pt x="1374622" y="4381480"/>
                  </a:lnTo>
                  <a:lnTo>
                    <a:pt x="1416680" y="4399268"/>
                  </a:lnTo>
                  <a:lnTo>
                    <a:pt x="1459161" y="4416236"/>
                  </a:lnTo>
                  <a:lnTo>
                    <a:pt x="1502057" y="4432374"/>
                  </a:lnTo>
                  <a:lnTo>
                    <a:pt x="1545357" y="4447671"/>
                  </a:lnTo>
                  <a:lnTo>
                    <a:pt x="1589051" y="4462118"/>
                  </a:lnTo>
                  <a:lnTo>
                    <a:pt x="1633130" y="4475704"/>
                  </a:lnTo>
                  <a:lnTo>
                    <a:pt x="1677583" y="4488421"/>
                  </a:lnTo>
                  <a:lnTo>
                    <a:pt x="1722400" y="4500257"/>
                  </a:lnTo>
                  <a:lnTo>
                    <a:pt x="1767572" y="4511204"/>
                  </a:lnTo>
                  <a:lnTo>
                    <a:pt x="1813089" y="4521250"/>
                  </a:lnTo>
                  <a:lnTo>
                    <a:pt x="1858941" y="4530387"/>
                  </a:lnTo>
                  <a:lnTo>
                    <a:pt x="1905117" y="4538605"/>
                  </a:lnTo>
                  <a:lnTo>
                    <a:pt x="1951609" y="4545892"/>
                  </a:lnTo>
                  <a:lnTo>
                    <a:pt x="1998405" y="4552240"/>
                  </a:lnTo>
                  <a:lnTo>
                    <a:pt x="2045497" y="4557639"/>
                  </a:lnTo>
                  <a:lnTo>
                    <a:pt x="2092873" y="4562078"/>
                  </a:lnTo>
                  <a:lnTo>
                    <a:pt x="2140525" y="4565548"/>
                  </a:lnTo>
                  <a:lnTo>
                    <a:pt x="2188443" y="4568039"/>
                  </a:lnTo>
                  <a:lnTo>
                    <a:pt x="2236616" y="4569541"/>
                  </a:lnTo>
                  <a:lnTo>
                    <a:pt x="2285034" y="4570044"/>
                  </a:lnTo>
                  <a:lnTo>
                    <a:pt x="2333452" y="4569541"/>
                  </a:lnTo>
                  <a:lnTo>
                    <a:pt x="2381625" y="4568039"/>
                  </a:lnTo>
                  <a:lnTo>
                    <a:pt x="2429542" y="4565548"/>
                  </a:lnTo>
                  <a:lnTo>
                    <a:pt x="2477193" y="4562078"/>
                  </a:lnTo>
                  <a:lnTo>
                    <a:pt x="2524570" y="4557639"/>
                  </a:lnTo>
                  <a:lnTo>
                    <a:pt x="2571661" y="4552240"/>
                  </a:lnTo>
                  <a:lnTo>
                    <a:pt x="2618457" y="4545892"/>
                  </a:lnTo>
                  <a:lnTo>
                    <a:pt x="2664948" y="4538605"/>
                  </a:lnTo>
                  <a:lnTo>
                    <a:pt x="2711124" y="4530387"/>
                  </a:lnTo>
                  <a:lnTo>
                    <a:pt x="2756975" y="4521250"/>
                  </a:lnTo>
                  <a:lnTo>
                    <a:pt x="2802492" y="4511204"/>
                  </a:lnTo>
                  <a:lnTo>
                    <a:pt x="2847663" y="4500257"/>
                  </a:lnTo>
                  <a:lnTo>
                    <a:pt x="2892480" y="4488421"/>
                  </a:lnTo>
                  <a:lnTo>
                    <a:pt x="2936933" y="4475704"/>
                  </a:lnTo>
                  <a:lnTo>
                    <a:pt x="2981011" y="4462118"/>
                  </a:lnTo>
                  <a:lnTo>
                    <a:pt x="3024705" y="4447671"/>
                  </a:lnTo>
                  <a:lnTo>
                    <a:pt x="3068005" y="4432374"/>
                  </a:lnTo>
                  <a:lnTo>
                    <a:pt x="3110900" y="4416236"/>
                  </a:lnTo>
                  <a:lnTo>
                    <a:pt x="3153382" y="4399268"/>
                  </a:lnTo>
                  <a:lnTo>
                    <a:pt x="3195439" y="4381480"/>
                  </a:lnTo>
                  <a:lnTo>
                    <a:pt x="3237063" y="4362880"/>
                  </a:lnTo>
                  <a:lnTo>
                    <a:pt x="3278242" y="4343481"/>
                  </a:lnTo>
                  <a:lnTo>
                    <a:pt x="3318968" y="4323290"/>
                  </a:lnTo>
                  <a:lnTo>
                    <a:pt x="3359231" y="4302318"/>
                  </a:lnTo>
                  <a:lnTo>
                    <a:pt x="3399019" y="4280576"/>
                  </a:lnTo>
                  <a:lnTo>
                    <a:pt x="3438325" y="4258072"/>
                  </a:lnTo>
                  <a:lnTo>
                    <a:pt x="3477136" y="4234817"/>
                  </a:lnTo>
                  <a:lnTo>
                    <a:pt x="3515445" y="4210821"/>
                  </a:lnTo>
                  <a:lnTo>
                    <a:pt x="3553240" y="4186094"/>
                  </a:lnTo>
                  <a:lnTo>
                    <a:pt x="3590513" y="4160645"/>
                  </a:lnTo>
                  <a:lnTo>
                    <a:pt x="3627252" y="4134485"/>
                  </a:lnTo>
                  <a:lnTo>
                    <a:pt x="3663448" y="4107623"/>
                  </a:lnTo>
                  <a:lnTo>
                    <a:pt x="3699091" y="4080069"/>
                  </a:lnTo>
                  <a:lnTo>
                    <a:pt x="3734172" y="4051834"/>
                  </a:lnTo>
                  <a:lnTo>
                    <a:pt x="3768680" y="4022927"/>
                  </a:lnTo>
                  <a:lnTo>
                    <a:pt x="3802605" y="3993357"/>
                  </a:lnTo>
                  <a:lnTo>
                    <a:pt x="3835937" y="3963136"/>
                  </a:lnTo>
                  <a:lnTo>
                    <a:pt x="3868668" y="3932273"/>
                  </a:lnTo>
                  <a:lnTo>
                    <a:pt x="3900785" y="3900778"/>
                  </a:lnTo>
                  <a:lnTo>
                    <a:pt x="3932281" y="3868660"/>
                  </a:lnTo>
                  <a:lnTo>
                    <a:pt x="3963144" y="3835930"/>
                  </a:lnTo>
                  <a:lnTo>
                    <a:pt x="3993366" y="3802597"/>
                  </a:lnTo>
                  <a:lnTo>
                    <a:pt x="4022935" y="3768672"/>
                  </a:lnTo>
                  <a:lnTo>
                    <a:pt x="4051842" y="3734164"/>
                  </a:lnTo>
                  <a:lnTo>
                    <a:pt x="4080078" y="3699084"/>
                  </a:lnTo>
                  <a:lnTo>
                    <a:pt x="4107632" y="3663441"/>
                  </a:lnTo>
                  <a:lnTo>
                    <a:pt x="4134494" y="3627244"/>
                  </a:lnTo>
                  <a:lnTo>
                    <a:pt x="4160654" y="3590505"/>
                  </a:lnTo>
                  <a:lnTo>
                    <a:pt x="4186103" y="3553233"/>
                  </a:lnTo>
                  <a:lnTo>
                    <a:pt x="4210831" y="3515438"/>
                  </a:lnTo>
                  <a:lnTo>
                    <a:pt x="4234827" y="3477129"/>
                  </a:lnTo>
                  <a:lnTo>
                    <a:pt x="4258082" y="3438318"/>
                  </a:lnTo>
                  <a:lnTo>
                    <a:pt x="4280586" y="3399012"/>
                  </a:lnTo>
                  <a:lnTo>
                    <a:pt x="4302328" y="3359224"/>
                  </a:lnTo>
                  <a:lnTo>
                    <a:pt x="4323300" y="3318961"/>
                  </a:lnTo>
                  <a:lnTo>
                    <a:pt x="4343491" y="3278235"/>
                  </a:lnTo>
                  <a:lnTo>
                    <a:pt x="4362891" y="3237055"/>
                  </a:lnTo>
                  <a:lnTo>
                    <a:pt x="4381490" y="3195432"/>
                  </a:lnTo>
                  <a:lnTo>
                    <a:pt x="4399279" y="3153374"/>
                  </a:lnTo>
                  <a:lnTo>
                    <a:pt x="4416247" y="3110893"/>
                  </a:lnTo>
                  <a:lnTo>
                    <a:pt x="4432385" y="3067997"/>
                  </a:lnTo>
                  <a:lnTo>
                    <a:pt x="4447682" y="3024698"/>
                  </a:lnTo>
                  <a:lnTo>
                    <a:pt x="4462129" y="2981003"/>
                  </a:lnTo>
                  <a:lnTo>
                    <a:pt x="4475716" y="2936925"/>
                  </a:lnTo>
                  <a:lnTo>
                    <a:pt x="4488433" y="2892472"/>
                  </a:lnTo>
                  <a:lnTo>
                    <a:pt x="4500269" y="2847655"/>
                  </a:lnTo>
                  <a:lnTo>
                    <a:pt x="4511216" y="2802483"/>
                  </a:lnTo>
                  <a:lnTo>
                    <a:pt x="4521263" y="2756966"/>
                  </a:lnTo>
                  <a:lnTo>
                    <a:pt x="4530400" y="2711115"/>
                  </a:lnTo>
                  <a:lnTo>
                    <a:pt x="4538617" y="2664938"/>
                  </a:lnTo>
                  <a:lnTo>
                    <a:pt x="4545905" y="2618447"/>
                  </a:lnTo>
                  <a:lnTo>
                    <a:pt x="4552253" y="2571651"/>
                  </a:lnTo>
                  <a:lnTo>
                    <a:pt x="4557651" y="2524559"/>
                  </a:lnTo>
                  <a:lnTo>
                    <a:pt x="4562091" y="2477182"/>
                  </a:lnTo>
                  <a:lnTo>
                    <a:pt x="4565561" y="2429530"/>
                  </a:lnTo>
                  <a:lnTo>
                    <a:pt x="4568052" y="2381613"/>
                  </a:lnTo>
                  <a:lnTo>
                    <a:pt x="4569554" y="2333440"/>
                  </a:lnTo>
                  <a:lnTo>
                    <a:pt x="4570056" y="2285022"/>
                  </a:lnTo>
                  <a:lnTo>
                    <a:pt x="4569554" y="2236603"/>
                  </a:lnTo>
                  <a:lnTo>
                    <a:pt x="4568052" y="2188430"/>
                  </a:lnTo>
                  <a:lnTo>
                    <a:pt x="4565561" y="2140513"/>
                  </a:lnTo>
                  <a:lnTo>
                    <a:pt x="4562091" y="2092861"/>
                  </a:lnTo>
                  <a:lnTo>
                    <a:pt x="4557651" y="2045484"/>
                  </a:lnTo>
                  <a:lnTo>
                    <a:pt x="4552253" y="1998393"/>
                  </a:lnTo>
                  <a:lnTo>
                    <a:pt x="4545905" y="1951596"/>
                  </a:lnTo>
                  <a:lnTo>
                    <a:pt x="4538617" y="1905105"/>
                  </a:lnTo>
                  <a:lnTo>
                    <a:pt x="4530400" y="1858929"/>
                  </a:lnTo>
                  <a:lnTo>
                    <a:pt x="4521263" y="1813077"/>
                  </a:lnTo>
                  <a:lnTo>
                    <a:pt x="4511216" y="1767560"/>
                  </a:lnTo>
                  <a:lnTo>
                    <a:pt x="4500269" y="1722388"/>
                  </a:lnTo>
                  <a:lnTo>
                    <a:pt x="4488433" y="1677571"/>
                  </a:lnTo>
                  <a:lnTo>
                    <a:pt x="4475716" y="1633118"/>
                  </a:lnTo>
                  <a:lnTo>
                    <a:pt x="4462129" y="1589040"/>
                  </a:lnTo>
                  <a:lnTo>
                    <a:pt x="4447682" y="1545346"/>
                  </a:lnTo>
                  <a:lnTo>
                    <a:pt x="4432385" y="1502046"/>
                  </a:lnTo>
                  <a:lnTo>
                    <a:pt x="4416247" y="1459150"/>
                  </a:lnTo>
                  <a:lnTo>
                    <a:pt x="4399279" y="1416669"/>
                  </a:lnTo>
                  <a:lnTo>
                    <a:pt x="4381490" y="1374611"/>
                  </a:lnTo>
                  <a:lnTo>
                    <a:pt x="4362891" y="1332988"/>
                  </a:lnTo>
                  <a:lnTo>
                    <a:pt x="4343491" y="1291808"/>
                  </a:lnTo>
                  <a:lnTo>
                    <a:pt x="4323300" y="1251082"/>
                  </a:lnTo>
                  <a:lnTo>
                    <a:pt x="4302328" y="1210820"/>
                  </a:lnTo>
                  <a:lnTo>
                    <a:pt x="4280586" y="1171031"/>
                  </a:lnTo>
                  <a:lnTo>
                    <a:pt x="4258082" y="1131726"/>
                  </a:lnTo>
                  <a:lnTo>
                    <a:pt x="4234827" y="1092914"/>
                  </a:lnTo>
                  <a:lnTo>
                    <a:pt x="4210831" y="1054605"/>
                  </a:lnTo>
                  <a:lnTo>
                    <a:pt x="4186103" y="1016810"/>
                  </a:lnTo>
                  <a:lnTo>
                    <a:pt x="4160654" y="979538"/>
                  </a:lnTo>
                  <a:lnTo>
                    <a:pt x="4134494" y="942799"/>
                  </a:lnTo>
                  <a:lnTo>
                    <a:pt x="4107632" y="906603"/>
                  </a:lnTo>
                  <a:lnTo>
                    <a:pt x="4080078" y="870959"/>
                  </a:lnTo>
                  <a:lnTo>
                    <a:pt x="4051842" y="835879"/>
                  </a:lnTo>
                  <a:lnTo>
                    <a:pt x="4022935" y="801371"/>
                  </a:lnTo>
                  <a:lnTo>
                    <a:pt x="3993366" y="767446"/>
                  </a:lnTo>
                  <a:lnTo>
                    <a:pt x="3963144" y="734114"/>
                  </a:lnTo>
                  <a:lnTo>
                    <a:pt x="3932281" y="701383"/>
                  </a:lnTo>
                  <a:lnTo>
                    <a:pt x="3900785" y="669266"/>
                  </a:lnTo>
                  <a:lnTo>
                    <a:pt x="3868668" y="637770"/>
                  </a:lnTo>
                  <a:lnTo>
                    <a:pt x="3835937" y="606907"/>
                  </a:lnTo>
                  <a:lnTo>
                    <a:pt x="3802605" y="576686"/>
                  </a:lnTo>
                  <a:lnTo>
                    <a:pt x="3768680" y="547117"/>
                  </a:lnTo>
                  <a:lnTo>
                    <a:pt x="3734172" y="518209"/>
                  </a:lnTo>
                  <a:lnTo>
                    <a:pt x="3699091" y="489974"/>
                  </a:lnTo>
                  <a:lnTo>
                    <a:pt x="3663448" y="462421"/>
                  </a:lnTo>
                  <a:lnTo>
                    <a:pt x="3627252" y="435559"/>
                  </a:lnTo>
                  <a:lnTo>
                    <a:pt x="3590513" y="409398"/>
                  </a:lnTo>
                  <a:lnTo>
                    <a:pt x="3553240" y="383950"/>
                  </a:lnTo>
                  <a:lnTo>
                    <a:pt x="3515445" y="359222"/>
                  </a:lnTo>
                  <a:lnTo>
                    <a:pt x="3477136" y="335226"/>
                  </a:lnTo>
                  <a:lnTo>
                    <a:pt x="3438325" y="311971"/>
                  </a:lnTo>
                  <a:lnTo>
                    <a:pt x="3399019" y="289468"/>
                  </a:lnTo>
                  <a:lnTo>
                    <a:pt x="3359231" y="267725"/>
                  </a:lnTo>
                  <a:lnTo>
                    <a:pt x="3318968" y="246753"/>
                  </a:lnTo>
                  <a:lnTo>
                    <a:pt x="3278242" y="226563"/>
                  </a:lnTo>
                  <a:lnTo>
                    <a:pt x="3237063" y="207163"/>
                  </a:lnTo>
                  <a:lnTo>
                    <a:pt x="3195439" y="188564"/>
                  </a:lnTo>
                  <a:lnTo>
                    <a:pt x="3153382" y="170775"/>
                  </a:lnTo>
                  <a:lnTo>
                    <a:pt x="3110900" y="153807"/>
                  </a:lnTo>
                  <a:lnTo>
                    <a:pt x="3068005" y="137670"/>
                  </a:lnTo>
                  <a:lnTo>
                    <a:pt x="3024705" y="122372"/>
                  </a:lnTo>
                  <a:lnTo>
                    <a:pt x="2981011" y="107926"/>
                  </a:lnTo>
                  <a:lnTo>
                    <a:pt x="2936933" y="94339"/>
                  </a:lnTo>
                  <a:lnTo>
                    <a:pt x="2892480" y="81622"/>
                  </a:lnTo>
                  <a:lnTo>
                    <a:pt x="2847663" y="69786"/>
                  </a:lnTo>
                  <a:lnTo>
                    <a:pt x="2802492" y="58839"/>
                  </a:lnTo>
                  <a:lnTo>
                    <a:pt x="2756975" y="48793"/>
                  </a:lnTo>
                  <a:lnTo>
                    <a:pt x="2711124" y="39656"/>
                  </a:lnTo>
                  <a:lnTo>
                    <a:pt x="2664948" y="31439"/>
                  </a:lnTo>
                  <a:lnTo>
                    <a:pt x="2618457" y="24151"/>
                  </a:lnTo>
                  <a:lnTo>
                    <a:pt x="2571661" y="17803"/>
                  </a:lnTo>
                  <a:lnTo>
                    <a:pt x="2524570" y="12404"/>
                  </a:lnTo>
                  <a:lnTo>
                    <a:pt x="2477193" y="7965"/>
                  </a:lnTo>
                  <a:lnTo>
                    <a:pt x="2429542" y="4495"/>
                  </a:lnTo>
                  <a:lnTo>
                    <a:pt x="2381625" y="2004"/>
                  </a:lnTo>
                  <a:lnTo>
                    <a:pt x="2333452" y="502"/>
                  </a:lnTo>
                  <a:lnTo>
                    <a:pt x="2285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3304" y="6665137"/>
              <a:ext cx="3252470" cy="7620"/>
            </a:xfrm>
            <a:custGeom>
              <a:avLst/>
              <a:gdLst/>
              <a:ahLst/>
              <a:cxnLst/>
              <a:rect l="l" t="t" r="r" b="b"/>
              <a:pathLst>
                <a:path w="3252470" h="7620">
                  <a:moveTo>
                    <a:pt x="3251923" y="0"/>
                  </a:moveTo>
                  <a:lnTo>
                    <a:pt x="0" y="0"/>
                  </a:lnTo>
                  <a:lnTo>
                    <a:pt x="0" y="7378"/>
                  </a:lnTo>
                  <a:lnTo>
                    <a:pt x="3251923" y="7378"/>
                  </a:lnTo>
                  <a:lnTo>
                    <a:pt x="3251923" y="0"/>
                  </a:lnTo>
                  <a:close/>
                </a:path>
              </a:pathLst>
            </a:custGeom>
            <a:solidFill>
              <a:srgbClr val="106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0123" y="1778128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638759" y="0"/>
                  </a:moveTo>
                  <a:lnTo>
                    <a:pt x="591088" y="1752"/>
                  </a:lnTo>
                  <a:lnTo>
                    <a:pt x="544370" y="6925"/>
                  </a:lnTo>
                  <a:lnTo>
                    <a:pt x="498726" y="15397"/>
                  </a:lnTo>
                  <a:lnTo>
                    <a:pt x="454280" y="27044"/>
                  </a:lnTo>
                  <a:lnTo>
                    <a:pt x="411156" y="41741"/>
                  </a:lnTo>
                  <a:lnTo>
                    <a:pt x="369478" y="59367"/>
                  </a:lnTo>
                  <a:lnTo>
                    <a:pt x="329369" y="79796"/>
                  </a:lnTo>
                  <a:lnTo>
                    <a:pt x="290952" y="102907"/>
                  </a:lnTo>
                  <a:lnTo>
                    <a:pt x="254351" y="128574"/>
                  </a:lnTo>
                  <a:lnTo>
                    <a:pt x="219689" y="156675"/>
                  </a:lnTo>
                  <a:lnTo>
                    <a:pt x="187091" y="187086"/>
                  </a:lnTo>
                  <a:lnTo>
                    <a:pt x="156679" y="219684"/>
                  </a:lnTo>
                  <a:lnTo>
                    <a:pt x="128578" y="254345"/>
                  </a:lnTo>
                  <a:lnTo>
                    <a:pt x="102910" y="290946"/>
                  </a:lnTo>
                  <a:lnTo>
                    <a:pt x="79799" y="329363"/>
                  </a:lnTo>
                  <a:lnTo>
                    <a:pt x="59369" y="369472"/>
                  </a:lnTo>
                  <a:lnTo>
                    <a:pt x="41743" y="411151"/>
                  </a:lnTo>
                  <a:lnTo>
                    <a:pt x="27045" y="454275"/>
                  </a:lnTo>
                  <a:lnTo>
                    <a:pt x="15398" y="498722"/>
                  </a:lnTo>
                  <a:lnTo>
                    <a:pt x="6925" y="544367"/>
                  </a:lnTo>
                  <a:lnTo>
                    <a:pt x="1752" y="591087"/>
                  </a:lnTo>
                  <a:lnTo>
                    <a:pt x="0" y="638759"/>
                  </a:lnTo>
                  <a:lnTo>
                    <a:pt x="1752" y="686430"/>
                  </a:lnTo>
                  <a:lnTo>
                    <a:pt x="6925" y="733151"/>
                  </a:lnTo>
                  <a:lnTo>
                    <a:pt x="15398" y="778796"/>
                  </a:lnTo>
                  <a:lnTo>
                    <a:pt x="27045" y="823242"/>
                  </a:lnTo>
                  <a:lnTo>
                    <a:pt x="41743" y="866366"/>
                  </a:lnTo>
                  <a:lnTo>
                    <a:pt x="59369" y="908045"/>
                  </a:lnTo>
                  <a:lnTo>
                    <a:pt x="79799" y="948155"/>
                  </a:lnTo>
                  <a:lnTo>
                    <a:pt x="102910" y="986571"/>
                  </a:lnTo>
                  <a:lnTo>
                    <a:pt x="128578" y="1023172"/>
                  </a:lnTo>
                  <a:lnTo>
                    <a:pt x="156679" y="1057833"/>
                  </a:lnTo>
                  <a:lnTo>
                    <a:pt x="187091" y="1090431"/>
                  </a:lnTo>
                  <a:lnTo>
                    <a:pt x="219689" y="1120842"/>
                  </a:lnTo>
                  <a:lnTo>
                    <a:pt x="254351" y="1148943"/>
                  </a:lnTo>
                  <a:lnTo>
                    <a:pt x="290952" y="1174611"/>
                  </a:lnTo>
                  <a:lnTo>
                    <a:pt x="329369" y="1197721"/>
                  </a:lnTo>
                  <a:lnTo>
                    <a:pt x="369478" y="1218151"/>
                  </a:lnTo>
                  <a:lnTo>
                    <a:pt x="411156" y="1235776"/>
                  </a:lnTo>
                  <a:lnTo>
                    <a:pt x="454280" y="1250474"/>
                  </a:lnTo>
                  <a:lnTo>
                    <a:pt x="498726" y="1262120"/>
                  </a:lnTo>
                  <a:lnTo>
                    <a:pt x="544370" y="1270592"/>
                  </a:lnTo>
                  <a:lnTo>
                    <a:pt x="591088" y="1275766"/>
                  </a:lnTo>
                  <a:lnTo>
                    <a:pt x="638759" y="1277518"/>
                  </a:lnTo>
                  <a:lnTo>
                    <a:pt x="686430" y="1275766"/>
                  </a:lnTo>
                  <a:lnTo>
                    <a:pt x="733151" y="1270592"/>
                  </a:lnTo>
                  <a:lnTo>
                    <a:pt x="778796" y="1262120"/>
                  </a:lnTo>
                  <a:lnTo>
                    <a:pt x="823242" y="1250474"/>
                  </a:lnTo>
                  <a:lnTo>
                    <a:pt x="866366" y="1235776"/>
                  </a:lnTo>
                  <a:lnTo>
                    <a:pt x="908045" y="1218151"/>
                  </a:lnTo>
                  <a:lnTo>
                    <a:pt x="948155" y="1197721"/>
                  </a:lnTo>
                  <a:lnTo>
                    <a:pt x="986571" y="1174611"/>
                  </a:lnTo>
                  <a:lnTo>
                    <a:pt x="1023172" y="1148943"/>
                  </a:lnTo>
                  <a:lnTo>
                    <a:pt x="1057833" y="1120842"/>
                  </a:lnTo>
                  <a:lnTo>
                    <a:pt x="1090431" y="1090431"/>
                  </a:lnTo>
                  <a:lnTo>
                    <a:pt x="1120842" y="1057833"/>
                  </a:lnTo>
                  <a:lnTo>
                    <a:pt x="1148943" y="1023172"/>
                  </a:lnTo>
                  <a:lnTo>
                    <a:pt x="1174611" y="986571"/>
                  </a:lnTo>
                  <a:lnTo>
                    <a:pt x="1197721" y="948155"/>
                  </a:lnTo>
                  <a:lnTo>
                    <a:pt x="1218151" y="908045"/>
                  </a:lnTo>
                  <a:lnTo>
                    <a:pt x="1235776" y="866366"/>
                  </a:lnTo>
                  <a:lnTo>
                    <a:pt x="1250474" y="823242"/>
                  </a:lnTo>
                  <a:lnTo>
                    <a:pt x="1262120" y="778796"/>
                  </a:lnTo>
                  <a:lnTo>
                    <a:pt x="1270592" y="733151"/>
                  </a:lnTo>
                  <a:lnTo>
                    <a:pt x="1275766" y="686430"/>
                  </a:lnTo>
                  <a:lnTo>
                    <a:pt x="1277518" y="638759"/>
                  </a:lnTo>
                  <a:lnTo>
                    <a:pt x="1275766" y="591087"/>
                  </a:lnTo>
                  <a:lnTo>
                    <a:pt x="1270592" y="544367"/>
                  </a:lnTo>
                  <a:lnTo>
                    <a:pt x="1262120" y="498722"/>
                  </a:lnTo>
                  <a:lnTo>
                    <a:pt x="1250474" y="454275"/>
                  </a:lnTo>
                  <a:lnTo>
                    <a:pt x="1235776" y="411151"/>
                  </a:lnTo>
                  <a:lnTo>
                    <a:pt x="1218151" y="369472"/>
                  </a:lnTo>
                  <a:lnTo>
                    <a:pt x="1197721" y="329363"/>
                  </a:lnTo>
                  <a:lnTo>
                    <a:pt x="1174611" y="290946"/>
                  </a:lnTo>
                  <a:lnTo>
                    <a:pt x="1148943" y="254345"/>
                  </a:lnTo>
                  <a:lnTo>
                    <a:pt x="1120842" y="219684"/>
                  </a:lnTo>
                  <a:lnTo>
                    <a:pt x="1090431" y="187086"/>
                  </a:lnTo>
                  <a:lnTo>
                    <a:pt x="1057833" y="156675"/>
                  </a:lnTo>
                  <a:lnTo>
                    <a:pt x="1023172" y="128574"/>
                  </a:lnTo>
                  <a:lnTo>
                    <a:pt x="986571" y="102907"/>
                  </a:lnTo>
                  <a:lnTo>
                    <a:pt x="948155" y="79796"/>
                  </a:lnTo>
                  <a:lnTo>
                    <a:pt x="908045" y="59367"/>
                  </a:lnTo>
                  <a:lnTo>
                    <a:pt x="866366" y="41741"/>
                  </a:lnTo>
                  <a:lnTo>
                    <a:pt x="823242" y="27044"/>
                  </a:lnTo>
                  <a:lnTo>
                    <a:pt x="778796" y="15397"/>
                  </a:lnTo>
                  <a:lnTo>
                    <a:pt x="733151" y="6925"/>
                  </a:lnTo>
                  <a:lnTo>
                    <a:pt x="686430" y="1752"/>
                  </a:lnTo>
                  <a:lnTo>
                    <a:pt x="638759" y="0"/>
                  </a:lnTo>
                  <a:close/>
                </a:path>
              </a:pathLst>
            </a:custGeom>
            <a:solidFill>
              <a:srgbClr val="F0A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0461" y="2173287"/>
              <a:ext cx="596900" cy="487680"/>
            </a:xfrm>
            <a:custGeom>
              <a:avLst/>
              <a:gdLst/>
              <a:ahLst/>
              <a:cxnLst/>
              <a:rect l="l" t="t" r="r" b="b"/>
              <a:pathLst>
                <a:path w="596900" h="487680">
                  <a:moveTo>
                    <a:pt x="525805" y="258724"/>
                  </a:moveTo>
                  <a:lnTo>
                    <a:pt x="524065" y="249974"/>
                  </a:lnTo>
                  <a:lnTo>
                    <a:pt x="520242" y="247726"/>
                  </a:lnTo>
                  <a:lnTo>
                    <a:pt x="516420" y="248754"/>
                  </a:lnTo>
                  <a:lnTo>
                    <a:pt x="336727" y="358940"/>
                  </a:lnTo>
                  <a:lnTo>
                    <a:pt x="328244" y="363270"/>
                  </a:lnTo>
                  <a:lnTo>
                    <a:pt x="318871" y="366445"/>
                  </a:lnTo>
                  <a:lnTo>
                    <a:pt x="308851" y="368388"/>
                  </a:lnTo>
                  <a:lnTo>
                    <a:pt x="298424" y="369049"/>
                  </a:lnTo>
                  <a:lnTo>
                    <a:pt x="287985" y="368388"/>
                  </a:lnTo>
                  <a:lnTo>
                    <a:pt x="277964" y="366445"/>
                  </a:lnTo>
                  <a:lnTo>
                    <a:pt x="268592" y="363270"/>
                  </a:lnTo>
                  <a:lnTo>
                    <a:pt x="260108" y="358940"/>
                  </a:lnTo>
                  <a:lnTo>
                    <a:pt x="86677" y="252577"/>
                  </a:lnTo>
                  <a:lnTo>
                    <a:pt x="77622" y="247370"/>
                  </a:lnTo>
                  <a:lnTo>
                    <a:pt x="72974" y="246900"/>
                  </a:lnTo>
                  <a:lnTo>
                    <a:pt x="71259" y="252310"/>
                  </a:lnTo>
                  <a:lnTo>
                    <a:pt x="71018" y="264718"/>
                  </a:lnTo>
                  <a:lnTo>
                    <a:pt x="71018" y="370928"/>
                  </a:lnTo>
                  <a:lnTo>
                    <a:pt x="102069" y="425945"/>
                  </a:lnTo>
                  <a:lnTo>
                    <a:pt x="137617" y="450049"/>
                  </a:lnTo>
                  <a:lnTo>
                    <a:pt x="183642" y="469493"/>
                  </a:lnTo>
                  <a:lnTo>
                    <a:pt x="237959" y="482473"/>
                  </a:lnTo>
                  <a:lnTo>
                    <a:pt x="298411" y="487197"/>
                  </a:lnTo>
                  <a:lnTo>
                    <a:pt x="358851" y="482473"/>
                  </a:lnTo>
                  <a:lnTo>
                    <a:pt x="413181" y="469493"/>
                  </a:lnTo>
                  <a:lnTo>
                    <a:pt x="459193" y="450049"/>
                  </a:lnTo>
                  <a:lnTo>
                    <a:pt x="494753" y="425945"/>
                  </a:lnTo>
                  <a:lnTo>
                    <a:pt x="525805" y="370928"/>
                  </a:lnTo>
                  <a:lnTo>
                    <a:pt x="525805" y="258724"/>
                  </a:lnTo>
                  <a:close/>
                </a:path>
                <a:path w="596900" h="487680">
                  <a:moveTo>
                    <a:pt x="594118" y="438759"/>
                  </a:moveTo>
                  <a:lnTo>
                    <a:pt x="575919" y="410464"/>
                  </a:lnTo>
                  <a:lnTo>
                    <a:pt x="576046" y="220713"/>
                  </a:lnTo>
                  <a:lnTo>
                    <a:pt x="557085" y="231279"/>
                  </a:lnTo>
                  <a:lnTo>
                    <a:pt x="549579" y="237807"/>
                  </a:lnTo>
                  <a:lnTo>
                    <a:pt x="550494" y="245656"/>
                  </a:lnTo>
                  <a:lnTo>
                    <a:pt x="550494" y="410464"/>
                  </a:lnTo>
                  <a:lnTo>
                    <a:pt x="532295" y="438759"/>
                  </a:lnTo>
                  <a:lnTo>
                    <a:pt x="534720" y="450799"/>
                  </a:lnTo>
                  <a:lnTo>
                    <a:pt x="541350" y="460629"/>
                  </a:lnTo>
                  <a:lnTo>
                    <a:pt x="551180" y="467258"/>
                  </a:lnTo>
                  <a:lnTo>
                    <a:pt x="563206" y="469684"/>
                  </a:lnTo>
                  <a:lnTo>
                    <a:pt x="575233" y="467258"/>
                  </a:lnTo>
                  <a:lnTo>
                    <a:pt x="585063" y="460629"/>
                  </a:lnTo>
                  <a:lnTo>
                    <a:pt x="591693" y="450799"/>
                  </a:lnTo>
                  <a:lnTo>
                    <a:pt x="594118" y="438759"/>
                  </a:lnTo>
                  <a:close/>
                </a:path>
                <a:path w="596900" h="487680">
                  <a:moveTo>
                    <a:pt x="596836" y="153111"/>
                  </a:moveTo>
                  <a:lnTo>
                    <a:pt x="322643" y="6134"/>
                  </a:lnTo>
                  <a:lnTo>
                    <a:pt x="298411" y="0"/>
                  </a:lnTo>
                  <a:lnTo>
                    <a:pt x="285508" y="1536"/>
                  </a:lnTo>
                  <a:lnTo>
                    <a:pt x="274193" y="6134"/>
                  </a:lnTo>
                  <a:lnTo>
                    <a:pt x="9994" y="138252"/>
                  </a:lnTo>
                  <a:lnTo>
                    <a:pt x="2501" y="145199"/>
                  </a:lnTo>
                  <a:lnTo>
                    <a:pt x="0" y="153111"/>
                  </a:lnTo>
                  <a:lnTo>
                    <a:pt x="2501" y="161036"/>
                  </a:lnTo>
                  <a:lnTo>
                    <a:pt x="9994" y="167970"/>
                  </a:lnTo>
                  <a:lnTo>
                    <a:pt x="274193" y="330009"/>
                  </a:lnTo>
                  <a:lnTo>
                    <a:pt x="285508" y="334606"/>
                  </a:lnTo>
                  <a:lnTo>
                    <a:pt x="298411" y="336143"/>
                  </a:lnTo>
                  <a:lnTo>
                    <a:pt x="311315" y="334606"/>
                  </a:lnTo>
                  <a:lnTo>
                    <a:pt x="322643" y="330009"/>
                  </a:lnTo>
                  <a:lnTo>
                    <a:pt x="586854" y="167970"/>
                  </a:lnTo>
                  <a:lnTo>
                    <a:pt x="594347" y="161036"/>
                  </a:lnTo>
                  <a:lnTo>
                    <a:pt x="596836" y="153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54826" y="3427264"/>
            <a:ext cx="6429420" cy="18876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>
              <a:lnSpc>
                <a:spcPts val="11215"/>
              </a:lnSpc>
              <a:spcBef>
                <a:spcPts val="120"/>
              </a:spcBef>
            </a:pPr>
            <a:r>
              <a:rPr lang="en-NZ" sz="5000" dirty="0" smtClean="0">
                <a:solidFill>
                  <a:srgbClr val="02763F"/>
                </a:solidFill>
                <a:latin typeface="Be Vietnam Pro SemiBold" pitchFamily="2" charset="0"/>
                <a:cs typeface="Arial"/>
              </a:rPr>
              <a:t>XỬ LÝ TÍN HIỆU SỐ</a:t>
            </a:r>
            <a:endParaRPr sz="5000" dirty="0">
              <a:latin typeface="Be Vietnam Pro SemiBold" pitchFamily="2" charset="0"/>
              <a:cs typeface="Arial"/>
            </a:endParaRPr>
          </a:p>
          <a:p>
            <a:pPr marL="316865" algn="l">
              <a:lnSpc>
                <a:spcPts val="3415"/>
              </a:lnSpc>
            </a:pPr>
            <a:r>
              <a:rPr lang="en-NZ" sz="2400" b="1" spc="180" dirty="0" smtClean="0">
                <a:solidFill>
                  <a:srgbClr val="F0A31F"/>
                </a:solidFill>
                <a:latin typeface="Arial"/>
                <a:cs typeface="Arial"/>
              </a:rPr>
              <a:t>PGS.TS. </a:t>
            </a:r>
            <a:r>
              <a:rPr lang="en-NZ" sz="2400" b="1" spc="180" dirty="0" err="1" smtClean="0">
                <a:solidFill>
                  <a:srgbClr val="F0A31F"/>
                </a:solidFill>
                <a:latin typeface="Arial"/>
                <a:cs typeface="Arial"/>
              </a:rPr>
              <a:t>Nguyễn</a:t>
            </a:r>
            <a:r>
              <a:rPr lang="en-NZ" sz="2400" b="1" spc="180" dirty="0" smtClean="0">
                <a:solidFill>
                  <a:srgbClr val="F0A31F"/>
                </a:solidFill>
                <a:latin typeface="Arial"/>
                <a:cs typeface="Arial"/>
              </a:rPr>
              <a:t> </a:t>
            </a:r>
            <a:r>
              <a:rPr lang="en-NZ" sz="2400" b="1" spc="180" dirty="0" err="1" smtClean="0">
                <a:solidFill>
                  <a:srgbClr val="F0A31F"/>
                </a:solidFill>
                <a:latin typeface="Arial"/>
                <a:cs typeface="Arial"/>
              </a:rPr>
              <a:t>Văn</a:t>
            </a:r>
            <a:r>
              <a:rPr lang="en-NZ" sz="2400" b="1" spc="180" dirty="0" smtClean="0">
                <a:solidFill>
                  <a:srgbClr val="F0A31F"/>
                </a:solidFill>
                <a:latin typeface="Arial"/>
                <a:cs typeface="Arial"/>
              </a:rPr>
              <a:t> 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09398" y="6514568"/>
            <a:ext cx="2193925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NZ" sz="1450" dirty="0" smtClean="0">
                <a:solidFill>
                  <a:srgbClr val="106948"/>
                </a:solidFill>
                <a:latin typeface="Times New Roman"/>
                <a:cs typeface="Times New Roman"/>
              </a:rPr>
              <a:t>https://www.lqdtu.edu.vn</a:t>
            </a:r>
            <a:endParaRPr sz="145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615129" y="552645"/>
            <a:ext cx="1032510" cy="1032510"/>
            <a:chOff x="11615129" y="552645"/>
            <a:chExt cx="1032510" cy="1032510"/>
          </a:xfrm>
        </p:grpSpPr>
        <p:sp>
          <p:nvSpPr>
            <p:cNvPr id="13" name="object 13"/>
            <p:cNvSpPr/>
            <p:nvPr/>
          </p:nvSpPr>
          <p:spPr>
            <a:xfrm>
              <a:off x="11615129" y="552645"/>
              <a:ext cx="1032510" cy="1032510"/>
            </a:xfrm>
            <a:custGeom>
              <a:avLst/>
              <a:gdLst/>
              <a:ahLst/>
              <a:cxnLst/>
              <a:rect l="l" t="t" r="r" b="b"/>
              <a:pathLst>
                <a:path w="1032509" h="1032510">
                  <a:moveTo>
                    <a:pt x="515962" y="0"/>
                  </a:moveTo>
                  <a:lnTo>
                    <a:pt x="468999" y="2108"/>
                  </a:lnTo>
                  <a:lnTo>
                    <a:pt x="423216" y="8312"/>
                  </a:lnTo>
                  <a:lnTo>
                    <a:pt x="378798" y="18430"/>
                  </a:lnTo>
                  <a:lnTo>
                    <a:pt x="335925" y="32279"/>
                  </a:lnTo>
                  <a:lnTo>
                    <a:pt x="294779" y="49677"/>
                  </a:lnTo>
                  <a:lnTo>
                    <a:pt x="255544" y="70442"/>
                  </a:lnTo>
                  <a:lnTo>
                    <a:pt x="218401" y="94392"/>
                  </a:lnTo>
                  <a:lnTo>
                    <a:pt x="183532" y="121345"/>
                  </a:lnTo>
                  <a:lnTo>
                    <a:pt x="151120" y="151118"/>
                  </a:lnTo>
                  <a:lnTo>
                    <a:pt x="121346" y="183530"/>
                  </a:lnTo>
                  <a:lnTo>
                    <a:pt x="94393" y="218398"/>
                  </a:lnTo>
                  <a:lnTo>
                    <a:pt x="70443" y="255540"/>
                  </a:lnTo>
                  <a:lnTo>
                    <a:pt x="49677" y="294775"/>
                  </a:lnTo>
                  <a:lnTo>
                    <a:pt x="32279" y="335919"/>
                  </a:lnTo>
                  <a:lnTo>
                    <a:pt x="18430" y="378790"/>
                  </a:lnTo>
                  <a:lnTo>
                    <a:pt x="8312" y="423207"/>
                  </a:lnTo>
                  <a:lnTo>
                    <a:pt x="2108" y="468988"/>
                  </a:lnTo>
                  <a:lnTo>
                    <a:pt x="0" y="515950"/>
                  </a:lnTo>
                  <a:lnTo>
                    <a:pt x="2108" y="562911"/>
                  </a:lnTo>
                  <a:lnTo>
                    <a:pt x="8312" y="608692"/>
                  </a:lnTo>
                  <a:lnTo>
                    <a:pt x="18430" y="653109"/>
                  </a:lnTo>
                  <a:lnTo>
                    <a:pt x="32279" y="695981"/>
                  </a:lnTo>
                  <a:lnTo>
                    <a:pt x="49677" y="737125"/>
                  </a:lnTo>
                  <a:lnTo>
                    <a:pt x="70443" y="776359"/>
                  </a:lnTo>
                  <a:lnTo>
                    <a:pt x="94393" y="813501"/>
                  </a:lnTo>
                  <a:lnTo>
                    <a:pt x="121346" y="848369"/>
                  </a:lnTo>
                  <a:lnTo>
                    <a:pt x="151120" y="880781"/>
                  </a:lnTo>
                  <a:lnTo>
                    <a:pt x="183532" y="910554"/>
                  </a:lnTo>
                  <a:lnTo>
                    <a:pt x="218401" y="937507"/>
                  </a:lnTo>
                  <a:lnTo>
                    <a:pt x="255544" y="961457"/>
                  </a:lnTo>
                  <a:lnTo>
                    <a:pt x="294779" y="982222"/>
                  </a:lnTo>
                  <a:lnTo>
                    <a:pt x="335925" y="999621"/>
                  </a:lnTo>
                  <a:lnTo>
                    <a:pt x="378798" y="1013470"/>
                  </a:lnTo>
                  <a:lnTo>
                    <a:pt x="423216" y="1023587"/>
                  </a:lnTo>
                  <a:lnTo>
                    <a:pt x="468999" y="1029791"/>
                  </a:lnTo>
                  <a:lnTo>
                    <a:pt x="515962" y="1031900"/>
                  </a:lnTo>
                  <a:lnTo>
                    <a:pt x="562924" y="1029791"/>
                  </a:lnTo>
                  <a:lnTo>
                    <a:pt x="608705" y="1023587"/>
                  </a:lnTo>
                  <a:lnTo>
                    <a:pt x="653122" y="1013470"/>
                  </a:lnTo>
                  <a:lnTo>
                    <a:pt x="695994" y="999621"/>
                  </a:lnTo>
                  <a:lnTo>
                    <a:pt x="737138" y="982222"/>
                  </a:lnTo>
                  <a:lnTo>
                    <a:pt x="776372" y="961457"/>
                  </a:lnTo>
                  <a:lnTo>
                    <a:pt x="813514" y="937507"/>
                  </a:lnTo>
                  <a:lnTo>
                    <a:pt x="848382" y="910554"/>
                  </a:lnTo>
                  <a:lnTo>
                    <a:pt x="880794" y="880781"/>
                  </a:lnTo>
                  <a:lnTo>
                    <a:pt x="910567" y="848369"/>
                  </a:lnTo>
                  <a:lnTo>
                    <a:pt x="937520" y="813501"/>
                  </a:lnTo>
                  <a:lnTo>
                    <a:pt x="961470" y="776359"/>
                  </a:lnTo>
                  <a:lnTo>
                    <a:pt x="982235" y="737125"/>
                  </a:lnTo>
                  <a:lnTo>
                    <a:pt x="999633" y="695981"/>
                  </a:lnTo>
                  <a:lnTo>
                    <a:pt x="1013482" y="653109"/>
                  </a:lnTo>
                  <a:lnTo>
                    <a:pt x="1023600" y="608692"/>
                  </a:lnTo>
                  <a:lnTo>
                    <a:pt x="1029804" y="562911"/>
                  </a:lnTo>
                  <a:lnTo>
                    <a:pt x="1031913" y="515950"/>
                  </a:lnTo>
                  <a:lnTo>
                    <a:pt x="1029804" y="468988"/>
                  </a:lnTo>
                  <a:lnTo>
                    <a:pt x="1023600" y="423207"/>
                  </a:lnTo>
                  <a:lnTo>
                    <a:pt x="1013482" y="378790"/>
                  </a:lnTo>
                  <a:lnTo>
                    <a:pt x="999633" y="335919"/>
                  </a:lnTo>
                  <a:lnTo>
                    <a:pt x="982235" y="294775"/>
                  </a:lnTo>
                  <a:lnTo>
                    <a:pt x="961470" y="255540"/>
                  </a:lnTo>
                  <a:lnTo>
                    <a:pt x="937520" y="218398"/>
                  </a:lnTo>
                  <a:lnTo>
                    <a:pt x="910567" y="183530"/>
                  </a:lnTo>
                  <a:lnTo>
                    <a:pt x="880794" y="151118"/>
                  </a:lnTo>
                  <a:lnTo>
                    <a:pt x="848382" y="121345"/>
                  </a:lnTo>
                  <a:lnTo>
                    <a:pt x="813514" y="94392"/>
                  </a:lnTo>
                  <a:lnTo>
                    <a:pt x="776372" y="70442"/>
                  </a:lnTo>
                  <a:lnTo>
                    <a:pt x="737138" y="49677"/>
                  </a:lnTo>
                  <a:lnTo>
                    <a:pt x="695994" y="32279"/>
                  </a:lnTo>
                  <a:lnTo>
                    <a:pt x="653122" y="18430"/>
                  </a:lnTo>
                  <a:lnTo>
                    <a:pt x="608705" y="8312"/>
                  </a:lnTo>
                  <a:lnTo>
                    <a:pt x="562924" y="2108"/>
                  </a:lnTo>
                  <a:lnTo>
                    <a:pt x="515962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30901" y="568413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59" h="1000760">
                  <a:moveTo>
                    <a:pt x="94399" y="522516"/>
                  </a:moveTo>
                  <a:lnTo>
                    <a:pt x="74041" y="522516"/>
                  </a:lnTo>
                  <a:lnTo>
                    <a:pt x="67754" y="503161"/>
                  </a:lnTo>
                  <a:lnTo>
                    <a:pt x="61468" y="522516"/>
                  </a:lnTo>
                  <a:lnTo>
                    <a:pt x="41109" y="522516"/>
                  </a:lnTo>
                  <a:lnTo>
                    <a:pt x="57581" y="534479"/>
                  </a:lnTo>
                  <a:lnTo>
                    <a:pt x="51282" y="553834"/>
                  </a:lnTo>
                  <a:lnTo>
                    <a:pt x="67754" y="541870"/>
                  </a:lnTo>
                  <a:lnTo>
                    <a:pt x="84226" y="553834"/>
                  </a:lnTo>
                  <a:lnTo>
                    <a:pt x="77927" y="534479"/>
                  </a:lnTo>
                  <a:lnTo>
                    <a:pt x="94399" y="522516"/>
                  </a:lnTo>
                  <a:close/>
                </a:path>
                <a:path w="1000759" h="1000760">
                  <a:moveTo>
                    <a:pt x="959243" y="522516"/>
                  </a:moveTo>
                  <a:lnTo>
                    <a:pt x="938885" y="522516"/>
                  </a:lnTo>
                  <a:lnTo>
                    <a:pt x="932599" y="503161"/>
                  </a:lnTo>
                  <a:lnTo>
                    <a:pt x="926312" y="522516"/>
                  </a:lnTo>
                  <a:lnTo>
                    <a:pt x="905954" y="522516"/>
                  </a:lnTo>
                  <a:lnTo>
                    <a:pt x="922426" y="534479"/>
                  </a:lnTo>
                  <a:lnTo>
                    <a:pt x="916127" y="553834"/>
                  </a:lnTo>
                  <a:lnTo>
                    <a:pt x="932599" y="541870"/>
                  </a:lnTo>
                  <a:lnTo>
                    <a:pt x="949071" y="553834"/>
                  </a:lnTo>
                  <a:lnTo>
                    <a:pt x="942771" y="534479"/>
                  </a:lnTo>
                  <a:lnTo>
                    <a:pt x="959243" y="522516"/>
                  </a:lnTo>
                  <a:close/>
                </a:path>
                <a:path w="1000759" h="1000760">
                  <a:moveTo>
                    <a:pt x="1000353" y="500189"/>
                  </a:moveTo>
                  <a:lnTo>
                    <a:pt x="998054" y="452094"/>
                  </a:lnTo>
                  <a:lnTo>
                    <a:pt x="992809" y="415607"/>
                  </a:lnTo>
                  <a:lnTo>
                    <a:pt x="992809" y="500189"/>
                  </a:lnTo>
                  <a:lnTo>
                    <a:pt x="990549" y="547573"/>
                  </a:lnTo>
                  <a:lnTo>
                    <a:pt x="983907" y="593686"/>
                  </a:lnTo>
                  <a:lnTo>
                    <a:pt x="973099" y="638327"/>
                  </a:lnTo>
                  <a:lnTo>
                    <a:pt x="958329" y="681304"/>
                  </a:lnTo>
                  <a:lnTo>
                    <a:pt x="939800" y="722388"/>
                  </a:lnTo>
                  <a:lnTo>
                    <a:pt x="917714" y="761390"/>
                  </a:lnTo>
                  <a:lnTo>
                    <a:pt x="892289" y="798080"/>
                  </a:lnTo>
                  <a:lnTo>
                    <a:pt x="863739" y="832281"/>
                  </a:lnTo>
                  <a:lnTo>
                    <a:pt x="832269" y="863752"/>
                  </a:lnTo>
                  <a:lnTo>
                    <a:pt x="798080" y="892302"/>
                  </a:lnTo>
                  <a:lnTo>
                    <a:pt x="761377" y="917714"/>
                  </a:lnTo>
                  <a:lnTo>
                    <a:pt x="722388" y="939800"/>
                  </a:lnTo>
                  <a:lnTo>
                    <a:pt x="681291" y="958329"/>
                  </a:lnTo>
                  <a:lnTo>
                    <a:pt x="638314" y="973099"/>
                  </a:lnTo>
                  <a:lnTo>
                    <a:pt x="593674" y="983919"/>
                  </a:lnTo>
                  <a:lnTo>
                    <a:pt x="547560" y="990549"/>
                  </a:lnTo>
                  <a:lnTo>
                    <a:pt x="500176" y="992809"/>
                  </a:lnTo>
                  <a:lnTo>
                    <a:pt x="452805" y="990549"/>
                  </a:lnTo>
                  <a:lnTo>
                    <a:pt x="406692" y="983919"/>
                  </a:lnTo>
                  <a:lnTo>
                    <a:pt x="362038" y="973099"/>
                  </a:lnTo>
                  <a:lnTo>
                    <a:pt x="319074" y="958329"/>
                  </a:lnTo>
                  <a:lnTo>
                    <a:pt x="277977" y="939800"/>
                  </a:lnTo>
                  <a:lnTo>
                    <a:pt x="238988" y="917714"/>
                  </a:lnTo>
                  <a:lnTo>
                    <a:pt x="202285" y="892302"/>
                  </a:lnTo>
                  <a:lnTo>
                    <a:pt x="168097" y="863752"/>
                  </a:lnTo>
                  <a:lnTo>
                    <a:pt x="136626" y="832281"/>
                  </a:lnTo>
                  <a:lnTo>
                    <a:pt x="108077" y="798080"/>
                  </a:lnTo>
                  <a:lnTo>
                    <a:pt x="82651" y="761390"/>
                  </a:lnTo>
                  <a:lnTo>
                    <a:pt x="60579" y="722388"/>
                  </a:lnTo>
                  <a:lnTo>
                    <a:pt x="42037" y="681304"/>
                  </a:lnTo>
                  <a:lnTo>
                    <a:pt x="27266" y="638327"/>
                  </a:lnTo>
                  <a:lnTo>
                    <a:pt x="16459" y="593686"/>
                  </a:lnTo>
                  <a:lnTo>
                    <a:pt x="9817" y="547573"/>
                  </a:lnTo>
                  <a:lnTo>
                    <a:pt x="7556" y="500189"/>
                  </a:lnTo>
                  <a:lnTo>
                    <a:pt x="9817" y="452818"/>
                  </a:lnTo>
                  <a:lnTo>
                    <a:pt x="16459" y="406704"/>
                  </a:lnTo>
                  <a:lnTo>
                    <a:pt x="27266" y="362051"/>
                  </a:lnTo>
                  <a:lnTo>
                    <a:pt x="42037" y="319074"/>
                  </a:lnTo>
                  <a:lnTo>
                    <a:pt x="60579" y="277990"/>
                  </a:lnTo>
                  <a:lnTo>
                    <a:pt x="82651" y="238988"/>
                  </a:lnTo>
                  <a:lnTo>
                    <a:pt x="108077" y="202298"/>
                  </a:lnTo>
                  <a:lnTo>
                    <a:pt x="136626" y="168097"/>
                  </a:lnTo>
                  <a:lnTo>
                    <a:pt x="168097" y="136626"/>
                  </a:lnTo>
                  <a:lnTo>
                    <a:pt x="202285" y="108077"/>
                  </a:lnTo>
                  <a:lnTo>
                    <a:pt x="238988" y="82651"/>
                  </a:lnTo>
                  <a:lnTo>
                    <a:pt x="277977" y="60579"/>
                  </a:lnTo>
                  <a:lnTo>
                    <a:pt x="319074" y="42049"/>
                  </a:lnTo>
                  <a:lnTo>
                    <a:pt x="362038" y="27266"/>
                  </a:lnTo>
                  <a:lnTo>
                    <a:pt x="406692" y="16459"/>
                  </a:lnTo>
                  <a:lnTo>
                    <a:pt x="452805" y="9817"/>
                  </a:lnTo>
                  <a:lnTo>
                    <a:pt x="500176" y="7556"/>
                  </a:lnTo>
                  <a:lnTo>
                    <a:pt x="547560" y="9817"/>
                  </a:lnTo>
                  <a:lnTo>
                    <a:pt x="593674" y="16459"/>
                  </a:lnTo>
                  <a:lnTo>
                    <a:pt x="638314" y="27266"/>
                  </a:lnTo>
                  <a:lnTo>
                    <a:pt x="681291" y="42049"/>
                  </a:lnTo>
                  <a:lnTo>
                    <a:pt x="722388" y="60579"/>
                  </a:lnTo>
                  <a:lnTo>
                    <a:pt x="761377" y="82651"/>
                  </a:lnTo>
                  <a:lnTo>
                    <a:pt x="798080" y="108077"/>
                  </a:lnTo>
                  <a:lnTo>
                    <a:pt x="832269" y="136626"/>
                  </a:lnTo>
                  <a:lnTo>
                    <a:pt x="863739" y="168097"/>
                  </a:lnTo>
                  <a:lnTo>
                    <a:pt x="892289" y="202298"/>
                  </a:lnTo>
                  <a:lnTo>
                    <a:pt x="917714" y="238988"/>
                  </a:lnTo>
                  <a:lnTo>
                    <a:pt x="939800" y="277990"/>
                  </a:lnTo>
                  <a:lnTo>
                    <a:pt x="958329" y="319074"/>
                  </a:lnTo>
                  <a:lnTo>
                    <a:pt x="973099" y="362051"/>
                  </a:lnTo>
                  <a:lnTo>
                    <a:pt x="983907" y="406704"/>
                  </a:lnTo>
                  <a:lnTo>
                    <a:pt x="990549" y="452818"/>
                  </a:lnTo>
                  <a:lnTo>
                    <a:pt x="992809" y="500189"/>
                  </a:lnTo>
                  <a:lnTo>
                    <a:pt x="992809" y="415607"/>
                  </a:lnTo>
                  <a:lnTo>
                    <a:pt x="980338" y="359930"/>
                  </a:lnTo>
                  <a:lnTo>
                    <a:pt x="965339" y="316306"/>
                  </a:lnTo>
                  <a:lnTo>
                    <a:pt x="946531" y="274586"/>
                  </a:lnTo>
                  <a:lnTo>
                    <a:pt x="924102" y="234988"/>
                  </a:lnTo>
                  <a:lnTo>
                    <a:pt x="898296" y="197726"/>
                  </a:lnTo>
                  <a:lnTo>
                    <a:pt x="869315" y="163004"/>
                  </a:lnTo>
                  <a:lnTo>
                    <a:pt x="837349" y="131051"/>
                  </a:lnTo>
                  <a:lnTo>
                    <a:pt x="802640" y="102057"/>
                  </a:lnTo>
                  <a:lnTo>
                    <a:pt x="765378" y="76250"/>
                  </a:lnTo>
                  <a:lnTo>
                    <a:pt x="725779" y="53835"/>
                  </a:lnTo>
                  <a:lnTo>
                    <a:pt x="684060" y="35013"/>
                  </a:lnTo>
                  <a:lnTo>
                    <a:pt x="640435" y="20015"/>
                  </a:lnTo>
                  <a:lnTo>
                    <a:pt x="595096" y="9042"/>
                  </a:lnTo>
                  <a:lnTo>
                    <a:pt x="548284" y="2298"/>
                  </a:lnTo>
                  <a:lnTo>
                    <a:pt x="500176" y="0"/>
                  </a:lnTo>
                  <a:lnTo>
                    <a:pt x="452081" y="2298"/>
                  </a:lnTo>
                  <a:lnTo>
                    <a:pt x="405257" y="9042"/>
                  </a:lnTo>
                  <a:lnTo>
                    <a:pt x="359918" y="20015"/>
                  </a:lnTo>
                  <a:lnTo>
                    <a:pt x="316293" y="35013"/>
                  </a:lnTo>
                  <a:lnTo>
                    <a:pt x="274574" y="53835"/>
                  </a:lnTo>
                  <a:lnTo>
                    <a:pt x="234975" y="76250"/>
                  </a:lnTo>
                  <a:lnTo>
                    <a:pt x="197713" y="102057"/>
                  </a:lnTo>
                  <a:lnTo>
                    <a:pt x="163004" y="131051"/>
                  </a:lnTo>
                  <a:lnTo>
                    <a:pt x="131051" y="163004"/>
                  </a:lnTo>
                  <a:lnTo>
                    <a:pt x="102057" y="197726"/>
                  </a:lnTo>
                  <a:lnTo>
                    <a:pt x="76250" y="234988"/>
                  </a:lnTo>
                  <a:lnTo>
                    <a:pt x="53835" y="274586"/>
                  </a:lnTo>
                  <a:lnTo>
                    <a:pt x="35013" y="316306"/>
                  </a:lnTo>
                  <a:lnTo>
                    <a:pt x="20015" y="359930"/>
                  </a:lnTo>
                  <a:lnTo>
                    <a:pt x="9042" y="405269"/>
                  </a:lnTo>
                  <a:lnTo>
                    <a:pt x="2298" y="452094"/>
                  </a:lnTo>
                  <a:lnTo>
                    <a:pt x="0" y="500189"/>
                  </a:lnTo>
                  <a:lnTo>
                    <a:pt x="2298" y="548297"/>
                  </a:lnTo>
                  <a:lnTo>
                    <a:pt x="9042" y="595122"/>
                  </a:lnTo>
                  <a:lnTo>
                    <a:pt x="20015" y="640448"/>
                  </a:lnTo>
                  <a:lnTo>
                    <a:pt x="35013" y="684072"/>
                  </a:lnTo>
                  <a:lnTo>
                    <a:pt x="53835" y="725792"/>
                  </a:lnTo>
                  <a:lnTo>
                    <a:pt x="76250" y="765390"/>
                  </a:lnTo>
                  <a:lnTo>
                    <a:pt x="102057" y="802652"/>
                  </a:lnTo>
                  <a:lnTo>
                    <a:pt x="131051" y="837361"/>
                  </a:lnTo>
                  <a:lnTo>
                    <a:pt x="163004" y="869315"/>
                  </a:lnTo>
                  <a:lnTo>
                    <a:pt x="197713" y="898309"/>
                  </a:lnTo>
                  <a:lnTo>
                    <a:pt x="234975" y="924115"/>
                  </a:lnTo>
                  <a:lnTo>
                    <a:pt x="274574" y="946531"/>
                  </a:lnTo>
                  <a:lnTo>
                    <a:pt x="316293" y="965339"/>
                  </a:lnTo>
                  <a:lnTo>
                    <a:pt x="359918" y="980351"/>
                  </a:lnTo>
                  <a:lnTo>
                    <a:pt x="405257" y="991323"/>
                  </a:lnTo>
                  <a:lnTo>
                    <a:pt x="452081" y="998067"/>
                  </a:lnTo>
                  <a:lnTo>
                    <a:pt x="500176" y="1000353"/>
                  </a:lnTo>
                  <a:lnTo>
                    <a:pt x="548284" y="998067"/>
                  </a:lnTo>
                  <a:lnTo>
                    <a:pt x="584746" y="992809"/>
                  </a:lnTo>
                  <a:lnTo>
                    <a:pt x="595096" y="991323"/>
                  </a:lnTo>
                  <a:lnTo>
                    <a:pt x="640435" y="980351"/>
                  </a:lnTo>
                  <a:lnTo>
                    <a:pt x="684060" y="965339"/>
                  </a:lnTo>
                  <a:lnTo>
                    <a:pt x="725779" y="946531"/>
                  </a:lnTo>
                  <a:lnTo>
                    <a:pt x="765378" y="924115"/>
                  </a:lnTo>
                  <a:lnTo>
                    <a:pt x="802640" y="898309"/>
                  </a:lnTo>
                  <a:lnTo>
                    <a:pt x="837349" y="869315"/>
                  </a:lnTo>
                  <a:lnTo>
                    <a:pt x="869315" y="837361"/>
                  </a:lnTo>
                  <a:lnTo>
                    <a:pt x="898296" y="802652"/>
                  </a:lnTo>
                  <a:lnTo>
                    <a:pt x="924102" y="765390"/>
                  </a:lnTo>
                  <a:lnTo>
                    <a:pt x="946531" y="725792"/>
                  </a:lnTo>
                  <a:lnTo>
                    <a:pt x="965339" y="684072"/>
                  </a:lnTo>
                  <a:lnTo>
                    <a:pt x="980338" y="640448"/>
                  </a:lnTo>
                  <a:lnTo>
                    <a:pt x="991323" y="595122"/>
                  </a:lnTo>
                  <a:lnTo>
                    <a:pt x="998054" y="548297"/>
                  </a:lnTo>
                  <a:lnTo>
                    <a:pt x="1000353" y="500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 rot="16620000">
            <a:off x="11661482" y="985775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6980000">
            <a:off x="11667715" y="942760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7520000">
            <a:off x="11686194" y="875179"/>
            <a:ext cx="8142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7940000">
            <a:off x="11709342" y="827631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8360000">
            <a:off x="11736739" y="785784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900000">
            <a:off x="11779988" y="73224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320000">
            <a:off x="11818460" y="696813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740000">
            <a:off x="11862182" y="666459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0280000">
            <a:off x="11925133" y="635221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0640000">
            <a:off x="11966070" y="620228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21000000">
            <a:off x="12011697" y="608686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21420000">
            <a:off x="12062701" y="602411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80000">
            <a:off x="12114687" y="602007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420000">
            <a:off x="12157470" y="605535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720000">
            <a:off x="12187326" y="612227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140000">
            <a:off x="12236224" y="625848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500000">
            <a:off x="12279336" y="642791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040000">
            <a:off x="12335372" y="676319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400000">
            <a:off x="12375903" y="707950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700000">
            <a:off x="12409521" y="733172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3000000">
            <a:off x="12427283" y="757537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3300000">
            <a:off x="12453422" y="793479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3720000">
            <a:off x="12476980" y="834535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4080000">
            <a:off x="12498137" y="878029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4380000">
            <a:off x="12514281" y="909706"/>
            <a:ext cx="6690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4620000">
            <a:off x="12518206" y="941451"/>
            <a:ext cx="75589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4980000">
            <a:off x="12524860" y="985627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4140000">
            <a:off x="11684322" y="1188749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3780000">
            <a:off x="11704851" y="1232961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Ạ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3480000">
            <a:off x="11726838" y="1262808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3060000">
            <a:off x="11752808" y="1308375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2640000">
            <a:off x="11786196" y="1346455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2220000">
            <a:off x="11825251" y="1380147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1680000">
            <a:off x="11884181" y="1418331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1320000">
            <a:off x="11927812" y="1438486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Ỹ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780000">
            <a:off x="11989449" y="1458373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420000">
            <a:off x="12031990" y="1466919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60000">
            <a:off x="12082054" y="1470681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21300000">
            <a:off x="12131285" y="1469035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21000000">
            <a:off x="12176040" y="1463011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20460000">
            <a:off x="12235896" y="1446987"/>
            <a:ext cx="7459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20160000">
            <a:off x="12273960" y="1431321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Ê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 rot="19620000">
            <a:off x="12331346" y="1397901"/>
            <a:ext cx="8221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 rot="19200000">
            <a:off x="12372897" y="1366920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 rot="18840000">
            <a:off x="12408889" y="1333819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Ý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 rot="18300000">
            <a:off x="12449833" y="1281221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 rot="17880000">
            <a:off x="12475642" y="1237041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Ô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 rot="17460000">
            <a:off x="12497264" y="1190428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606" y="789787"/>
            <a:ext cx="464565" cy="545325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1302175" y="576033"/>
            <a:ext cx="20320" cy="985519"/>
          </a:xfrm>
          <a:custGeom>
            <a:avLst/>
            <a:gdLst/>
            <a:ahLst/>
            <a:cxnLst/>
            <a:rect l="l" t="t" r="r" b="b"/>
            <a:pathLst>
              <a:path w="20320" h="985519">
                <a:moveTo>
                  <a:pt x="20040" y="0"/>
                </a:moveTo>
                <a:lnTo>
                  <a:pt x="0" y="0"/>
                </a:lnTo>
                <a:lnTo>
                  <a:pt x="0" y="985253"/>
                </a:lnTo>
                <a:lnTo>
                  <a:pt x="20040" y="985253"/>
                </a:lnTo>
                <a:lnTo>
                  <a:pt x="20040" y="0"/>
                </a:lnTo>
                <a:close/>
              </a:path>
            </a:pathLst>
          </a:custGeom>
          <a:solidFill>
            <a:srgbClr val="027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579878" y="594549"/>
            <a:ext cx="3514724" cy="905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4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LE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QUY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2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DON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TECHNICAL</a:t>
            </a:r>
            <a:r>
              <a:rPr sz="1950" spc="21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3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UNIVERSITY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50" b="1" spc="1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ĐẠI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4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HỌC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7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KỸ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0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THUẬT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LÊ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2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QUÝ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19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ĐÔN</a:t>
            </a:r>
            <a:endParaRPr sz="1250" dirty="0">
              <a:latin typeface="Be Vietnam Pro Black" pitchFamily="2" charset="0"/>
              <a:cs typeface="Calibri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vi-VN" smtClean="0"/>
              <a:t>PGS.TS. Nguyễn Văn A - 2022</a:t>
            </a:r>
            <a:endParaRPr lang="vi-V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621260" cy="7560309"/>
            <a:chOff x="0" y="12"/>
            <a:chExt cx="1262126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6906895" cy="7560309"/>
            </a:xfrm>
            <a:custGeom>
              <a:avLst/>
              <a:gdLst/>
              <a:ahLst/>
              <a:cxnLst/>
              <a:rect l="l" t="t" r="r" b="b"/>
              <a:pathLst>
                <a:path w="6906895" h="7560309">
                  <a:moveTo>
                    <a:pt x="6906768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6906768" y="7559992"/>
                  </a:lnTo>
                  <a:lnTo>
                    <a:pt x="6906768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0420" y="2136721"/>
              <a:ext cx="7500620" cy="4552315"/>
            </a:xfrm>
            <a:custGeom>
              <a:avLst/>
              <a:gdLst/>
              <a:ahLst/>
              <a:cxnLst/>
              <a:rect l="l" t="t" r="r" b="b"/>
              <a:pathLst>
                <a:path w="7500620" h="4552315">
                  <a:moveTo>
                    <a:pt x="6958457" y="0"/>
                  </a:moveTo>
                  <a:lnTo>
                    <a:pt x="541921" y="0"/>
                  </a:lnTo>
                  <a:lnTo>
                    <a:pt x="492596" y="1978"/>
                  </a:lnTo>
                  <a:lnTo>
                    <a:pt x="444512" y="7798"/>
                  </a:lnTo>
                  <a:lnTo>
                    <a:pt x="397859" y="17289"/>
                  </a:lnTo>
                  <a:lnTo>
                    <a:pt x="352830" y="30281"/>
                  </a:lnTo>
                  <a:lnTo>
                    <a:pt x="309615" y="46602"/>
                  </a:lnTo>
                  <a:lnTo>
                    <a:pt x="268406" y="66081"/>
                  </a:lnTo>
                  <a:lnTo>
                    <a:pt x="229394" y="88549"/>
                  </a:lnTo>
                  <a:lnTo>
                    <a:pt x="192771" y="113833"/>
                  </a:lnTo>
                  <a:lnTo>
                    <a:pt x="158727" y="141763"/>
                  </a:lnTo>
                  <a:lnTo>
                    <a:pt x="127455" y="172169"/>
                  </a:lnTo>
                  <a:lnTo>
                    <a:pt x="99145" y="204878"/>
                  </a:lnTo>
                  <a:lnTo>
                    <a:pt x="73989" y="239721"/>
                  </a:lnTo>
                  <a:lnTo>
                    <a:pt x="52178" y="276526"/>
                  </a:lnTo>
                  <a:lnTo>
                    <a:pt x="33904" y="315123"/>
                  </a:lnTo>
                  <a:lnTo>
                    <a:pt x="19358" y="355341"/>
                  </a:lnTo>
                  <a:lnTo>
                    <a:pt x="8731" y="397008"/>
                  </a:lnTo>
                  <a:lnTo>
                    <a:pt x="2214" y="439955"/>
                  </a:lnTo>
                  <a:lnTo>
                    <a:pt x="0" y="484009"/>
                  </a:lnTo>
                  <a:lnTo>
                    <a:pt x="0" y="4552251"/>
                  </a:lnTo>
                  <a:lnTo>
                    <a:pt x="7500378" y="4552251"/>
                  </a:lnTo>
                  <a:lnTo>
                    <a:pt x="7500378" y="484009"/>
                  </a:lnTo>
                  <a:lnTo>
                    <a:pt x="7498163" y="439955"/>
                  </a:lnTo>
                  <a:lnTo>
                    <a:pt x="7491647" y="397008"/>
                  </a:lnTo>
                  <a:lnTo>
                    <a:pt x="7481020" y="355341"/>
                  </a:lnTo>
                  <a:lnTo>
                    <a:pt x="7466473" y="315123"/>
                  </a:lnTo>
                  <a:lnTo>
                    <a:pt x="7448199" y="276526"/>
                  </a:lnTo>
                  <a:lnTo>
                    <a:pt x="7426388" y="239721"/>
                  </a:lnTo>
                  <a:lnTo>
                    <a:pt x="7401233" y="204878"/>
                  </a:lnTo>
                  <a:lnTo>
                    <a:pt x="7372923" y="172169"/>
                  </a:lnTo>
                  <a:lnTo>
                    <a:pt x="7341650" y="141763"/>
                  </a:lnTo>
                  <a:lnTo>
                    <a:pt x="7307607" y="113833"/>
                  </a:lnTo>
                  <a:lnTo>
                    <a:pt x="7270984" y="88549"/>
                  </a:lnTo>
                  <a:lnTo>
                    <a:pt x="7231972" y="66081"/>
                  </a:lnTo>
                  <a:lnTo>
                    <a:pt x="7190763" y="46602"/>
                  </a:lnTo>
                  <a:lnTo>
                    <a:pt x="7147548" y="30281"/>
                  </a:lnTo>
                  <a:lnTo>
                    <a:pt x="7102518" y="17289"/>
                  </a:lnTo>
                  <a:lnTo>
                    <a:pt x="7055866" y="7798"/>
                  </a:lnTo>
                  <a:lnTo>
                    <a:pt x="7007781" y="1978"/>
                  </a:lnTo>
                  <a:lnTo>
                    <a:pt x="6958457" y="0"/>
                  </a:lnTo>
                  <a:close/>
                </a:path>
              </a:pathLst>
            </a:custGeom>
            <a:solidFill>
              <a:srgbClr val="FCB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11884" y="2486025"/>
            <a:ext cx="5786478" cy="62260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950" dirty="0" smtClean="0">
                <a:solidFill>
                  <a:srgbClr val="02763F"/>
                </a:solidFill>
                <a:latin typeface="Be Vietnam Pro SemiBold" pitchFamily="2" charset="0"/>
                <a:cs typeface="Arial"/>
              </a:rPr>
              <a:t>CÁC NỘI DUNG CHÍNH</a:t>
            </a:r>
            <a:endParaRPr sz="3950" dirty="0">
              <a:solidFill>
                <a:srgbClr val="02763F"/>
              </a:solidFill>
              <a:latin typeface="Be Vietnam Pro SemiBold" pitchFamily="2" charset="0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15129" y="423447"/>
            <a:ext cx="1032510" cy="1032510"/>
            <a:chOff x="11615129" y="423447"/>
            <a:chExt cx="1032510" cy="1032510"/>
          </a:xfrm>
        </p:grpSpPr>
        <p:sp>
          <p:nvSpPr>
            <p:cNvPr id="7" name="object 7"/>
            <p:cNvSpPr/>
            <p:nvPr/>
          </p:nvSpPr>
          <p:spPr>
            <a:xfrm>
              <a:off x="11615129" y="423447"/>
              <a:ext cx="1032510" cy="1032510"/>
            </a:xfrm>
            <a:custGeom>
              <a:avLst/>
              <a:gdLst/>
              <a:ahLst/>
              <a:cxnLst/>
              <a:rect l="l" t="t" r="r" b="b"/>
              <a:pathLst>
                <a:path w="1032509" h="1032510">
                  <a:moveTo>
                    <a:pt x="515962" y="0"/>
                  </a:moveTo>
                  <a:lnTo>
                    <a:pt x="468999" y="2108"/>
                  </a:lnTo>
                  <a:lnTo>
                    <a:pt x="423216" y="8312"/>
                  </a:lnTo>
                  <a:lnTo>
                    <a:pt x="378798" y="18430"/>
                  </a:lnTo>
                  <a:lnTo>
                    <a:pt x="335925" y="32279"/>
                  </a:lnTo>
                  <a:lnTo>
                    <a:pt x="294779" y="49677"/>
                  </a:lnTo>
                  <a:lnTo>
                    <a:pt x="255544" y="70442"/>
                  </a:lnTo>
                  <a:lnTo>
                    <a:pt x="218401" y="94392"/>
                  </a:lnTo>
                  <a:lnTo>
                    <a:pt x="183532" y="121345"/>
                  </a:lnTo>
                  <a:lnTo>
                    <a:pt x="151120" y="151118"/>
                  </a:lnTo>
                  <a:lnTo>
                    <a:pt x="121346" y="183530"/>
                  </a:lnTo>
                  <a:lnTo>
                    <a:pt x="94393" y="218398"/>
                  </a:lnTo>
                  <a:lnTo>
                    <a:pt x="70443" y="255540"/>
                  </a:lnTo>
                  <a:lnTo>
                    <a:pt x="49677" y="294775"/>
                  </a:lnTo>
                  <a:lnTo>
                    <a:pt x="32279" y="335919"/>
                  </a:lnTo>
                  <a:lnTo>
                    <a:pt x="18430" y="378790"/>
                  </a:lnTo>
                  <a:lnTo>
                    <a:pt x="8312" y="423207"/>
                  </a:lnTo>
                  <a:lnTo>
                    <a:pt x="2108" y="468988"/>
                  </a:lnTo>
                  <a:lnTo>
                    <a:pt x="0" y="515950"/>
                  </a:lnTo>
                  <a:lnTo>
                    <a:pt x="2108" y="562911"/>
                  </a:lnTo>
                  <a:lnTo>
                    <a:pt x="8312" y="608692"/>
                  </a:lnTo>
                  <a:lnTo>
                    <a:pt x="18430" y="653109"/>
                  </a:lnTo>
                  <a:lnTo>
                    <a:pt x="32279" y="695981"/>
                  </a:lnTo>
                  <a:lnTo>
                    <a:pt x="49677" y="737125"/>
                  </a:lnTo>
                  <a:lnTo>
                    <a:pt x="70443" y="776359"/>
                  </a:lnTo>
                  <a:lnTo>
                    <a:pt x="94393" y="813501"/>
                  </a:lnTo>
                  <a:lnTo>
                    <a:pt x="121346" y="848369"/>
                  </a:lnTo>
                  <a:lnTo>
                    <a:pt x="151120" y="880781"/>
                  </a:lnTo>
                  <a:lnTo>
                    <a:pt x="183532" y="910554"/>
                  </a:lnTo>
                  <a:lnTo>
                    <a:pt x="218401" y="937507"/>
                  </a:lnTo>
                  <a:lnTo>
                    <a:pt x="255544" y="961457"/>
                  </a:lnTo>
                  <a:lnTo>
                    <a:pt x="294779" y="982222"/>
                  </a:lnTo>
                  <a:lnTo>
                    <a:pt x="335925" y="999621"/>
                  </a:lnTo>
                  <a:lnTo>
                    <a:pt x="378798" y="1013470"/>
                  </a:lnTo>
                  <a:lnTo>
                    <a:pt x="423216" y="1023587"/>
                  </a:lnTo>
                  <a:lnTo>
                    <a:pt x="468999" y="1029791"/>
                  </a:lnTo>
                  <a:lnTo>
                    <a:pt x="515962" y="1031900"/>
                  </a:lnTo>
                  <a:lnTo>
                    <a:pt x="562924" y="1029791"/>
                  </a:lnTo>
                  <a:lnTo>
                    <a:pt x="608705" y="1023587"/>
                  </a:lnTo>
                  <a:lnTo>
                    <a:pt x="653122" y="1013470"/>
                  </a:lnTo>
                  <a:lnTo>
                    <a:pt x="695994" y="999621"/>
                  </a:lnTo>
                  <a:lnTo>
                    <a:pt x="737138" y="982222"/>
                  </a:lnTo>
                  <a:lnTo>
                    <a:pt x="776372" y="961457"/>
                  </a:lnTo>
                  <a:lnTo>
                    <a:pt x="813514" y="937507"/>
                  </a:lnTo>
                  <a:lnTo>
                    <a:pt x="848382" y="910554"/>
                  </a:lnTo>
                  <a:lnTo>
                    <a:pt x="880794" y="880781"/>
                  </a:lnTo>
                  <a:lnTo>
                    <a:pt x="910567" y="848369"/>
                  </a:lnTo>
                  <a:lnTo>
                    <a:pt x="937520" y="813501"/>
                  </a:lnTo>
                  <a:lnTo>
                    <a:pt x="961470" y="776359"/>
                  </a:lnTo>
                  <a:lnTo>
                    <a:pt x="982235" y="737125"/>
                  </a:lnTo>
                  <a:lnTo>
                    <a:pt x="999633" y="695981"/>
                  </a:lnTo>
                  <a:lnTo>
                    <a:pt x="1013482" y="653109"/>
                  </a:lnTo>
                  <a:lnTo>
                    <a:pt x="1023600" y="608692"/>
                  </a:lnTo>
                  <a:lnTo>
                    <a:pt x="1029804" y="562911"/>
                  </a:lnTo>
                  <a:lnTo>
                    <a:pt x="1031913" y="515950"/>
                  </a:lnTo>
                  <a:lnTo>
                    <a:pt x="1029804" y="468988"/>
                  </a:lnTo>
                  <a:lnTo>
                    <a:pt x="1023600" y="423207"/>
                  </a:lnTo>
                  <a:lnTo>
                    <a:pt x="1013482" y="378790"/>
                  </a:lnTo>
                  <a:lnTo>
                    <a:pt x="999633" y="335919"/>
                  </a:lnTo>
                  <a:lnTo>
                    <a:pt x="982235" y="294775"/>
                  </a:lnTo>
                  <a:lnTo>
                    <a:pt x="961470" y="255540"/>
                  </a:lnTo>
                  <a:lnTo>
                    <a:pt x="937520" y="218398"/>
                  </a:lnTo>
                  <a:lnTo>
                    <a:pt x="910567" y="183530"/>
                  </a:lnTo>
                  <a:lnTo>
                    <a:pt x="880794" y="151118"/>
                  </a:lnTo>
                  <a:lnTo>
                    <a:pt x="848382" y="121345"/>
                  </a:lnTo>
                  <a:lnTo>
                    <a:pt x="813514" y="94392"/>
                  </a:lnTo>
                  <a:lnTo>
                    <a:pt x="776372" y="70442"/>
                  </a:lnTo>
                  <a:lnTo>
                    <a:pt x="737138" y="49677"/>
                  </a:lnTo>
                  <a:lnTo>
                    <a:pt x="695994" y="32279"/>
                  </a:lnTo>
                  <a:lnTo>
                    <a:pt x="653122" y="18430"/>
                  </a:lnTo>
                  <a:lnTo>
                    <a:pt x="608705" y="8312"/>
                  </a:lnTo>
                  <a:lnTo>
                    <a:pt x="562924" y="2108"/>
                  </a:lnTo>
                  <a:lnTo>
                    <a:pt x="515962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30901" y="439216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59" h="1000760">
                  <a:moveTo>
                    <a:pt x="94399" y="522516"/>
                  </a:moveTo>
                  <a:lnTo>
                    <a:pt x="74041" y="522516"/>
                  </a:lnTo>
                  <a:lnTo>
                    <a:pt x="67754" y="503161"/>
                  </a:lnTo>
                  <a:lnTo>
                    <a:pt x="61468" y="522516"/>
                  </a:lnTo>
                  <a:lnTo>
                    <a:pt x="41109" y="522516"/>
                  </a:lnTo>
                  <a:lnTo>
                    <a:pt x="57581" y="534479"/>
                  </a:lnTo>
                  <a:lnTo>
                    <a:pt x="51282" y="553834"/>
                  </a:lnTo>
                  <a:lnTo>
                    <a:pt x="67754" y="541870"/>
                  </a:lnTo>
                  <a:lnTo>
                    <a:pt x="84226" y="553834"/>
                  </a:lnTo>
                  <a:lnTo>
                    <a:pt x="77927" y="534479"/>
                  </a:lnTo>
                  <a:lnTo>
                    <a:pt x="94399" y="522516"/>
                  </a:lnTo>
                  <a:close/>
                </a:path>
                <a:path w="1000759" h="1000760">
                  <a:moveTo>
                    <a:pt x="959243" y="522516"/>
                  </a:moveTo>
                  <a:lnTo>
                    <a:pt x="938885" y="522516"/>
                  </a:lnTo>
                  <a:lnTo>
                    <a:pt x="932599" y="503161"/>
                  </a:lnTo>
                  <a:lnTo>
                    <a:pt x="926312" y="522516"/>
                  </a:lnTo>
                  <a:lnTo>
                    <a:pt x="905954" y="522516"/>
                  </a:lnTo>
                  <a:lnTo>
                    <a:pt x="922426" y="534479"/>
                  </a:lnTo>
                  <a:lnTo>
                    <a:pt x="916127" y="553834"/>
                  </a:lnTo>
                  <a:lnTo>
                    <a:pt x="932599" y="541870"/>
                  </a:lnTo>
                  <a:lnTo>
                    <a:pt x="949071" y="553834"/>
                  </a:lnTo>
                  <a:lnTo>
                    <a:pt x="942771" y="534479"/>
                  </a:lnTo>
                  <a:lnTo>
                    <a:pt x="959243" y="522516"/>
                  </a:lnTo>
                  <a:close/>
                </a:path>
                <a:path w="1000759" h="1000760">
                  <a:moveTo>
                    <a:pt x="1000353" y="500189"/>
                  </a:moveTo>
                  <a:lnTo>
                    <a:pt x="998054" y="452094"/>
                  </a:lnTo>
                  <a:lnTo>
                    <a:pt x="992809" y="415607"/>
                  </a:lnTo>
                  <a:lnTo>
                    <a:pt x="992809" y="500189"/>
                  </a:lnTo>
                  <a:lnTo>
                    <a:pt x="990549" y="547560"/>
                  </a:lnTo>
                  <a:lnTo>
                    <a:pt x="983907" y="593686"/>
                  </a:lnTo>
                  <a:lnTo>
                    <a:pt x="973099" y="638327"/>
                  </a:lnTo>
                  <a:lnTo>
                    <a:pt x="958329" y="681304"/>
                  </a:lnTo>
                  <a:lnTo>
                    <a:pt x="939800" y="722388"/>
                  </a:lnTo>
                  <a:lnTo>
                    <a:pt x="917714" y="761390"/>
                  </a:lnTo>
                  <a:lnTo>
                    <a:pt x="892289" y="798080"/>
                  </a:lnTo>
                  <a:lnTo>
                    <a:pt x="863739" y="832269"/>
                  </a:lnTo>
                  <a:lnTo>
                    <a:pt x="832269" y="863752"/>
                  </a:lnTo>
                  <a:lnTo>
                    <a:pt x="798080" y="892302"/>
                  </a:lnTo>
                  <a:lnTo>
                    <a:pt x="761377" y="917714"/>
                  </a:lnTo>
                  <a:lnTo>
                    <a:pt x="722388" y="939800"/>
                  </a:lnTo>
                  <a:lnTo>
                    <a:pt x="681291" y="958329"/>
                  </a:lnTo>
                  <a:lnTo>
                    <a:pt x="638314" y="973099"/>
                  </a:lnTo>
                  <a:lnTo>
                    <a:pt x="593674" y="983919"/>
                  </a:lnTo>
                  <a:lnTo>
                    <a:pt x="547560" y="990549"/>
                  </a:lnTo>
                  <a:lnTo>
                    <a:pt x="500176" y="992809"/>
                  </a:lnTo>
                  <a:lnTo>
                    <a:pt x="452805" y="990549"/>
                  </a:lnTo>
                  <a:lnTo>
                    <a:pt x="406692" y="983919"/>
                  </a:lnTo>
                  <a:lnTo>
                    <a:pt x="362038" y="973099"/>
                  </a:lnTo>
                  <a:lnTo>
                    <a:pt x="319074" y="958329"/>
                  </a:lnTo>
                  <a:lnTo>
                    <a:pt x="277977" y="939800"/>
                  </a:lnTo>
                  <a:lnTo>
                    <a:pt x="238988" y="917714"/>
                  </a:lnTo>
                  <a:lnTo>
                    <a:pt x="202285" y="892302"/>
                  </a:lnTo>
                  <a:lnTo>
                    <a:pt x="168097" y="863752"/>
                  </a:lnTo>
                  <a:lnTo>
                    <a:pt x="136626" y="832269"/>
                  </a:lnTo>
                  <a:lnTo>
                    <a:pt x="108077" y="798080"/>
                  </a:lnTo>
                  <a:lnTo>
                    <a:pt x="82651" y="761390"/>
                  </a:lnTo>
                  <a:lnTo>
                    <a:pt x="60579" y="722388"/>
                  </a:lnTo>
                  <a:lnTo>
                    <a:pt x="42037" y="681304"/>
                  </a:lnTo>
                  <a:lnTo>
                    <a:pt x="27266" y="638327"/>
                  </a:lnTo>
                  <a:lnTo>
                    <a:pt x="16459" y="593686"/>
                  </a:lnTo>
                  <a:lnTo>
                    <a:pt x="9817" y="547560"/>
                  </a:lnTo>
                  <a:lnTo>
                    <a:pt x="7556" y="500189"/>
                  </a:lnTo>
                  <a:lnTo>
                    <a:pt x="9817" y="452818"/>
                  </a:lnTo>
                  <a:lnTo>
                    <a:pt x="16459" y="406704"/>
                  </a:lnTo>
                  <a:lnTo>
                    <a:pt x="27266" y="362051"/>
                  </a:lnTo>
                  <a:lnTo>
                    <a:pt x="42037" y="319074"/>
                  </a:lnTo>
                  <a:lnTo>
                    <a:pt x="60579" y="277990"/>
                  </a:lnTo>
                  <a:lnTo>
                    <a:pt x="82651" y="238988"/>
                  </a:lnTo>
                  <a:lnTo>
                    <a:pt x="108077" y="202285"/>
                  </a:lnTo>
                  <a:lnTo>
                    <a:pt x="136626" y="168097"/>
                  </a:lnTo>
                  <a:lnTo>
                    <a:pt x="168097" y="136626"/>
                  </a:lnTo>
                  <a:lnTo>
                    <a:pt x="202285" y="108077"/>
                  </a:lnTo>
                  <a:lnTo>
                    <a:pt x="238988" y="82651"/>
                  </a:lnTo>
                  <a:lnTo>
                    <a:pt x="277977" y="60579"/>
                  </a:lnTo>
                  <a:lnTo>
                    <a:pt x="319074" y="42049"/>
                  </a:lnTo>
                  <a:lnTo>
                    <a:pt x="362038" y="27266"/>
                  </a:lnTo>
                  <a:lnTo>
                    <a:pt x="406692" y="16459"/>
                  </a:lnTo>
                  <a:lnTo>
                    <a:pt x="452805" y="9817"/>
                  </a:lnTo>
                  <a:lnTo>
                    <a:pt x="500176" y="7556"/>
                  </a:lnTo>
                  <a:lnTo>
                    <a:pt x="547560" y="9817"/>
                  </a:lnTo>
                  <a:lnTo>
                    <a:pt x="593674" y="16459"/>
                  </a:lnTo>
                  <a:lnTo>
                    <a:pt x="638314" y="27266"/>
                  </a:lnTo>
                  <a:lnTo>
                    <a:pt x="681291" y="42049"/>
                  </a:lnTo>
                  <a:lnTo>
                    <a:pt x="722388" y="60579"/>
                  </a:lnTo>
                  <a:lnTo>
                    <a:pt x="761377" y="82651"/>
                  </a:lnTo>
                  <a:lnTo>
                    <a:pt x="798080" y="108077"/>
                  </a:lnTo>
                  <a:lnTo>
                    <a:pt x="832269" y="136626"/>
                  </a:lnTo>
                  <a:lnTo>
                    <a:pt x="863739" y="168097"/>
                  </a:lnTo>
                  <a:lnTo>
                    <a:pt x="892289" y="202285"/>
                  </a:lnTo>
                  <a:lnTo>
                    <a:pt x="917714" y="238988"/>
                  </a:lnTo>
                  <a:lnTo>
                    <a:pt x="939800" y="277990"/>
                  </a:lnTo>
                  <a:lnTo>
                    <a:pt x="958329" y="319074"/>
                  </a:lnTo>
                  <a:lnTo>
                    <a:pt x="973099" y="362051"/>
                  </a:lnTo>
                  <a:lnTo>
                    <a:pt x="983907" y="406704"/>
                  </a:lnTo>
                  <a:lnTo>
                    <a:pt x="990549" y="452818"/>
                  </a:lnTo>
                  <a:lnTo>
                    <a:pt x="992809" y="500189"/>
                  </a:lnTo>
                  <a:lnTo>
                    <a:pt x="992809" y="415607"/>
                  </a:lnTo>
                  <a:lnTo>
                    <a:pt x="980338" y="359930"/>
                  </a:lnTo>
                  <a:lnTo>
                    <a:pt x="965339" y="316293"/>
                  </a:lnTo>
                  <a:lnTo>
                    <a:pt x="946531" y="274574"/>
                  </a:lnTo>
                  <a:lnTo>
                    <a:pt x="924102" y="234988"/>
                  </a:lnTo>
                  <a:lnTo>
                    <a:pt x="898296" y="197726"/>
                  </a:lnTo>
                  <a:lnTo>
                    <a:pt x="869315" y="163004"/>
                  </a:lnTo>
                  <a:lnTo>
                    <a:pt x="837349" y="131051"/>
                  </a:lnTo>
                  <a:lnTo>
                    <a:pt x="802640" y="102057"/>
                  </a:lnTo>
                  <a:lnTo>
                    <a:pt x="765378" y="76250"/>
                  </a:lnTo>
                  <a:lnTo>
                    <a:pt x="725779" y="53835"/>
                  </a:lnTo>
                  <a:lnTo>
                    <a:pt x="684060" y="35013"/>
                  </a:lnTo>
                  <a:lnTo>
                    <a:pt x="640435" y="20015"/>
                  </a:lnTo>
                  <a:lnTo>
                    <a:pt x="595096" y="9042"/>
                  </a:lnTo>
                  <a:lnTo>
                    <a:pt x="548284" y="2298"/>
                  </a:lnTo>
                  <a:lnTo>
                    <a:pt x="500176" y="0"/>
                  </a:lnTo>
                  <a:lnTo>
                    <a:pt x="452081" y="2298"/>
                  </a:lnTo>
                  <a:lnTo>
                    <a:pt x="405257" y="9042"/>
                  </a:lnTo>
                  <a:lnTo>
                    <a:pt x="359918" y="20015"/>
                  </a:lnTo>
                  <a:lnTo>
                    <a:pt x="316293" y="35013"/>
                  </a:lnTo>
                  <a:lnTo>
                    <a:pt x="274574" y="53835"/>
                  </a:lnTo>
                  <a:lnTo>
                    <a:pt x="234975" y="76250"/>
                  </a:lnTo>
                  <a:lnTo>
                    <a:pt x="197713" y="102057"/>
                  </a:lnTo>
                  <a:lnTo>
                    <a:pt x="163004" y="131051"/>
                  </a:lnTo>
                  <a:lnTo>
                    <a:pt x="131051" y="163004"/>
                  </a:lnTo>
                  <a:lnTo>
                    <a:pt x="102057" y="197726"/>
                  </a:lnTo>
                  <a:lnTo>
                    <a:pt x="76250" y="234988"/>
                  </a:lnTo>
                  <a:lnTo>
                    <a:pt x="53835" y="274574"/>
                  </a:lnTo>
                  <a:lnTo>
                    <a:pt x="35013" y="316293"/>
                  </a:lnTo>
                  <a:lnTo>
                    <a:pt x="20015" y="359930"/>
                  </a:lnTo>
                  <a:lnTo>
                    <a:pt x="9042" y="405269"/>
                  </a:lnTo>
                  <a:lnTo>
                    <a:pt x="2298" y="452094"/>
                  </a:lnTo>
                  <a:lnTo>
                    <a:pt x="0" y="500189"/>
                  </a:lnTo>
                  <a:lnTo>
                    <a:pt x="2298" y="548297"/>
                  </a:lnTo>
                  <a:lnTo>
                    <a:pt x="9042" y="595109"/>
                  </a:lnTo>
                  <a:lnTo>
                    <a:pt x="20015" y="640448"/>
                  </a:lnTo>
                  <a:lnTo>
                    <a:pt x="35013" y="684072"/>
                  </a:lnTo>
                  <a:lnTo>
                    <a:pt x="53835" y="725792"/>
                  </a:lnTo>
                  <a:lnTo>
                    <a:pt x="76250" y="765390"/>
                  </a:lnTo>
                  <a:lnTo>
                    <a:pt x="102057" y="802652"/>
                  </a:lnTo>
                  <a:lnTo>
                    <a:pt x="131051" y="837361"/>
                  </a:lnTo>
                  <a:lnTo>
                    <a:pt x="163004" y="869315"/>
                  </a:lnTo>
                  <a:lnTo>
                    <a:pt x="197713" y="898309"/>
                  </a:lnTo>
                  <a:lnTo>
                    <a:pt x="234975" y="924115"/>
                  </a:lnTo>
                  <a:lnTo>
                    <a:pt x="274574" y="946531"/>
                  </a:lnTo>
                  <a:lnTo>
                    <a:pt x="316293" y="965339"/>
                  </a:lnTo>
                  <a:lnTo>
                    <a:pt x="359918" y="980338"/>
                  </a:lnTo>
                  <a:lnTo>
                    <a:pt x="405257" y="991323"/>
                  </a:lnTo>
                  <a:lnTo>
                    <a:pt x="452081" y="998067"/>
                  </a:lnTo>
                  <a:lnTo>
                    <a:pt x="500176" y="1000353"/>
                  </a:lnTo>
                  <a:lnTo>
                    <a:pt x="548284" y="998067"/>
                  </a:lnTo>
                  <a:lnTo>
                    <a:pt x="584746" y="992809"/>
                  </a:lnTo>
                  <a:lnTo>
                    <a:pt x="595096" y="991323"/>
                  </a:lnTo>
                  <a:lnTo>
                    <a:pt x="640435" y="980338"/>
                  </a:lnTo>
                  <a:lnTo>
                    <a:pt x="684060" y="965339"/>
                  </a:lnTo>
                  <a:lnTo>
                    <a:pt x="725779" y="946531"/>
                  </a:lnTo>
                  <a:lnTo>
                    <a:pt x="765378" y="924115"/>
                  </a:lnTo>
                  <a:lnTo>
                    <a:pt x="802640" y="898309"/>
                  </a:lnTo>
                  <a:lnTo>
                    <a:pt x="837349" y="869315"/>
                  </a:lnTo>
                  <a:lnTo>
                    <a:pt x="869315" y="837361"/>
                  </a:lnTo>
                  <a:lnTo>
                    <a:pt x="898296" y="802652"/>
                  </a:lnTo>
                  <a:lnTo>
                    <a:pt x="924102" y="765390"/>
                  </a:lnTo>
                  <a:lnTo>
                    <a:pt x="946531" y="725792"/>
                  </a:lnTo>
                  <a:lnTo>
                    <a:pt x="965339" y="684072"/>
                  </a:lnTo>
                  <a:lnTo>
                    <a:pt x="980338" y="640448"/>
                  </a:lnTo>
                  <a:lnTo>
                    <a:pt x="991323" y="595109"/>
                  </a:lnTo>
                  <a:lnTo>
                    <a:pt x="998054" y="548297"/>
                  </a:lnTo>
                  <a:lnTo>
                    <a:pt x="1000353" y="500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 rot="16620000">
            <a:off x="11661482" y="856566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6980000">
            <a:off x="11667715" y="813553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7520000">
            <a:off x="11686194" y="745972"/>
            <a:ext cx="8142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7940000">
            <a:off x="11709342" y="698423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8360000">
            <a:off x="11736739" y="656577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8900000">
            <a:off x="11779988" y="603034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320000">
            <a:off x="11818460" y="567605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740000">
            <a:off x="11862182" y="537252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0280000">
            <a:off x="11925133" y="506012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0640000">
            <a:off x="11966070" y="49102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000000">
            <a:off x="12011697" y="479479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1420000">
            <a:off x="12062701" y="473204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">
            <a:off x="12114687" y="472798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420000">
            <a:off x="12157470" y="476327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720000">
            <a:off x="12187326" y="483020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140000">
            <a:off x="12236224" y="496639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500000">
            <a:off x="12279336" y="513584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2040000">
            <a:off x="12335373" y="547111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2400000">
            <a:off x="12375903" y="578743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2700000">
            <a:off x="12409521" y="603965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3000000">
            <a:off x="12427283" y="628328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3300000">
            <a:off x="12453422" y="66427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3720000">
            <a:off x="12476980" y="705328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4080000">
            <a:off x="12498137" y="748822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4380000">
            <a:off x="12514281" y="780497"/>
            <a:ext cx="6690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4620000">
            <a:off x="12518206" y="812243"/>
            <a:ext cx="75589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4980000">
            <a:off x="12524860" y="856420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4140000">
            <a:off x="11684322" y="105954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3780000">
            <a:off x="11704851" y="1103754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Ạ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3480000">
            <a:off x="11726838" y="1133600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3060000">
            <a:off x="11752808" y="1179166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640000">
            <a:off x="11786196" y="1217247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220000">
            <a:off x="11825251" y="1250940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1680000">
            <a:off x="11884181" y="1289124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1320000">
            <a:off x="11927812" y="1309279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Ỹ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780000">
            <a:off x="11989449" y="1329166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420000">
            <a:off x="12031990" y="1337711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60000">
            <a:off x="12082054" y="1341474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21300000">
            <a:off x="12131285" y="1339828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21000000">
            <a:off x="12176040" y="1333804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20460000">
            <a:off x="12235896" y="1317779"/>
            <a:ext cx="7459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20160000">
            <a:off x="12273960" y="1302112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Ê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19620000">
            <a:off x="12331346" y="1268693"/>
            <a:ext cx="8221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9200000">
            <a:off x="12372897" y="123771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18840000">
            <a:off x="12408889" y="1204611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Ý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18300000">
            <a:off x="12449833" y="1152012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17880000">
            <a:off x="12475642" y="1107833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Ô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17460000">
            <a:off x="12497264" y="1061220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1271783" y="446773"/>
            <a:ext cx="1080770" cy="985519"/>
            <a:chOff x="11271783" y="446773"/>
            <a:chExt cx="1080770" cy="985519"/>
          </a:xfrm>
        </p:grpSpPr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606" y="660590"/>
              <a:ext cx="464565" cy="54532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271783" y="446773"/>
              <a:ext cx="20320" cy="985519"/>
            </a:xfrm>
            <a:custGeom>
              <a:avLst/>
              <a:gdLst/>
              <a:ahLst/>
              <a:cxnLst/>
              <a:rect l="l" t="t" r="r" b="b"/>
              <a:pathLst>
                <a:path w="20320" h="985519">
                  <a:moveTo>
                    <a:pt x="20040" y="0"/>
                  </a:moveTo>
                  <a:lnTo>
                    <a:pt x="0" y="0"/>
                  </a:lnTo>
                  <a:lnTo>
                    <a:pt x="0" y="985253"/>
                  </a:lnTo>
                  <a:lnTo>
                    <a:pt x="20040" y="985253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39576" y="529625"/>
            <a:ext cx="393877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TIÊU ĐỀ BÀI GIẢNG</a:t>
            </a:r>
          </a:p>
        </p:txBody>
      </p:sp>
      <p:sp>
        <p:nvSpPr>
          <p:cNvPr id="63" name="object 65"/>
          <p:cNvSpPr txBox="1"/>
          <p:nvPr/>
        </p:nvSpPr>
        <p:spPr>
          <a:xfrm>
            <a:off x="7579878" y="594549"/>
            <a:ext cx="3514724" cy="905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4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LE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QUY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2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DON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TECHNICAL</a:t>
            </a:r>
            <a:r>
              <a:rPr sz="1950" spc="21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3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UNIVERSITY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50" b="1" spc="1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ĐẠI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4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HỌC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7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KỸ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0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THUẬT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LÊ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2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QUÝ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19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ĐÔN</a:t>
            </a:r>
            <a:endParaRPr sz="1250" dirty="0">
              <a:latin typeface="Be Vietnam Pro Black" pitchFamily="2" charset="0"/>
              <a:cs typeface="Calibri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vi-VN" smtClean="0"/>
              <a:t>PGS.TS. Nguyễn Văn A - 2022</a:t>
            </a:r>
            <a:endParaRPr lang="vi-V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15129" y="423447"/>
            <a:ext cx="1032510" cy="1032510"/>
            <a:chOff x="11615129" y="423447"/>
            <a:chExt cx="1032510" cy="1032510"/>
          </a:xfrm>
        </p:grpSpPr>
        <p:sp>
          <p:nvSpPr>
            <p:cNvPr id="3" name="object 3"/>
            <p:cNvSpPr/>
            <p:nvPr/>
          </p:nvSpPr>
          <p:spPr>
            <a:xfrm>
              <a:off x="11615129" y="423447"/>
              <a:ext cx="1032510" cy="1032510"/>
            </a:xfrm>
            <a:custGeom>
              <a:avLst/>
              <a:gdLst/>
              <a:ahLst/>
              <a:cxnLst/>
              <a:rect l="l" t="t" r="r" b="b"/>
              <a:pathLst>
                <a:path w="1032509" h="1032510">
                  <a:moveTo>
                    <a:pt x="515962" y="0"/>
                  </a:moveTo>
                  <a:lnTo>
                    <a:pt x="468999" y="2108"/>
                  </a:lnTo>
                  <a:lnTo>
                    <a:pt x="423216" y="8312"/>
                  </a:lnTo>
                  <a:lnTo>
                    <a:pt x="378798" y="18430"/>
                  </a:lnTo>
                  <a:lnTo>
                    <a:pt x="335925" y="32279"/>
                  </a:lnTo>
                  <a:lnTo>
                    <a:pt x="294779" y="49677"/>
                  </a:lnTo>
                  <a:lnTo>
                    <a:pt x="255544" y="70442"/>
                  </a:lnTo>
                  <a:lnTo>
                    <a:pt x="218401" y="94392"/>
                  </a:lnTo>
                  <a:lnTo>
                    <a:pt x="183532" y="121345"/>
                  </a:lnTo>
                  <a:lnTo>
                    <a:pt x="151120" y="151118"/>
                  </a:lnTo>
                  <a:lnTo>
                    <a:pt x="121346" y="183530"/>
                  </a:lnTo>
                  <a:lnTo>
                    <a:pt x="94393" y="218398"/>
                  </a:lnTo>
                  <a:lnTo>
                    <a:pt x="70443" y="255540"/>
                  </a:lnTo>
                  <a:lnTo>
                    <a:pt x="49677" y="294775"/>
                  </a:lnTo>
                  <a:lnTo>
                    <a:pt x="32279" y="335919"/>
                  </a:lnTo>
                  <a:lnTo>
                    <a:pt x="18430" y="378790"/>
                  </a:lnTo>
                  <a:lnTo>
                    <a:pt x="8312" y="423207"/>
                  </a:lnTo>
                  <a:lnTo>
                    <a:pt x="2108" y="468988"/>
                  </a:lnTo>
                  <a:lnTo>
                    <a:pt x="0" y="515950"/>
                  </a:lnTo>
                  <a:lnTo>
                    <a:pt x="2108" y="562911"/>
                  </a:lnTo>
                  <a:lnTo>
                    <a:pt x="8312" y="608692"/>
                  </a:lnTo>
                  <a:lnTo>
                    <a:pt x="18430" y="653109"/>
                  </a:lnTo>
                  <a:lnTo>
                    <a:pt x="32279" y="695981"/>
                  </a:lnTo>
                  <a:lnTo>
                    <a:pt x="49677" y="737125"/>
                  </a:lnTo>
                  <a:lnTo>
                    <a:pt x="70443" y="776359"/>
                  </a:lnTo>
                  <a:lnTo>
                    <a:pt x="94393" y="813501"/>
                  </a:lnTo>
                  <a:lnTo>
                    <a:pt x="121346" y="848369"/>
                  </a:lnTo>
                  <a:lnTo>
                    <a:pt x="151120" y="880781"/>
                  </a:lnTo>
                  <a:lnTo>
                    <a:pt x="183532" y="910554"/>
                  </a:lnTo>
                  <a:lnTo>
                    <a:pt x="218401" y="937507"/>
                  </a:lnTo>
                  <a:lnTo>
                    <a:pt x="255544" y="961457"/>
                  </a:lnTo>
                  <a:lnTo>
                    <a:pt x="294779" y="982222"/>
                  </a:lnTo>
                  <a:lnTo>
                    <a:pt x="335925" y="999621"/>
                  </a:lnTo>
                  <a:lnTo>
                    <a:pt x="378798" y="1013470"/>
                  </a:lnTo>
                  <a:lnTo>
                    <a:pt x="423216" y="1023587"/>
                  </a:lnTo>
                  <a:lnTo>
                    <a:pt x="468999" y="1029791"/>
                  </a:lnTo>
                  <a:lnTo>
                    <a:pt x="515962" y="1031900"/>
                  </a:lnTo>
                  <a:lnTo>
                    <a:pt x="562924" y="1029791"/>
                  </a:lnTo>
                  <a:lnTo>
                    <a:pt x="608705" y="1023587"/>
                  </a:lnTo>
                  <a:lnTo>
                    <a:pt x="653122" y="1013470"/>
                  </a:lnTo>
                  <a:lnTo>
                    <a:pt x="695994" y="999621"/>
                  </a:lnTo>
                  <a:lnTo>
                    <a:pt x="737138" y="982222"/>
                  </a:lnTo>
                  <a:lnTo>
                    <a:pt x="776372" y="961457"/>
                  </a:lnTo>
                  <a:lnTo>
                    <a:pt x="813514" y="937507"/>
                  </a:lnTo>
                  <a:lnTo>
                    <a:pt x="848382" y="910554"/>
                  </a:lnTo>
                  <a:lnTo>
                    <a:pt x="880794" y="880781"/>
                  </a:lnTo>
                  <a:lnTo>
                    <a:pt x="910567" y="848369"/>
                  </a:lnTo>
                  <a:lnTo>
                    <a:pt x="937520" y="813501"/>
                  </a:lnTo>
                  <a:lnTo>
                    <a:pt x="961470" y="776359"/>
                  </a:lnTo>
                  <a:lnTo>
                    <a:pt x="982235" y="737125"/>
                  </a:lnTo>
                  <a:lnTo>
                    <a:pt x="999633" y="695981"/>
                  </a:lnTo>
                  <a:lnTo>
                    <a:pt x="1013482" y="653109"/>
                  </a:lnTo>
                  <a:lnTo>
                    <a:pt x="1023600" y="608692"/>
                  </a:lnTo>
                  <a:lnTo>
                    <a:pt x="1029804" y="562911"/>
                  </a:lnTo>
                  <a:lnTo>
                    <a:pt x="1031913" y="515950"/>
                  </a:lnTo>
                  <a:lnTo>
                    <a:pt x="1029804" y="468988"/>
                  </a:lnTo>
                  <a:lnTo>
                    <a:pt x="1023600" y="423207"/>
                  </a:lnTo>
                  <a:lnTo>
                    <a:pt x="1013482" y="378790"/>
                  </a:lnTo>
                  <a:lnTo>
                    <a:pt x="999633" y="335919"/>
                  </a:lnTo>
                  <a:lnTo>
                    <a:pt x="982235" y="294775"/>
                  </a:lnTo>
                  <a:lnTo>
                    <a:pt x="961470" y="255540"/>
                  </a:lnTo>
                  <a:lnTo>
                    <a:pt x="937520" y="218398"/>
                  </a:lnTo>
                  <a:lnTo>
                    <a:pt x="910567" y="183530"/>
                  </a:lnTo>
                  <a:lnTo>
                    <a:pt x="880794" y="151118"/>
                  </a:lnTo>
                  <a:lnTo>
                    <a:pt x="848382" y="121345"/>
                  </a:lnTo>
                  <a:lnTo>
                    <a:pt x="813514" y="94392"/>
                  </a:lnTo>
                  <a:lnTo>
                    <a:pt x="776372" y="70442"/>
                  </a:lnTo>
                  <a:lnTo>
                    <a:pt x="737138" y="49677"/>
                  </a:lnTo>
                  <a:lnTo>
                    <a:pt x="695994" y="32279"/>
                  </a:lnTo>
                  <a:lnTo>
                    <a:pt x="653122" y="18430"/>
                  </a:lnTo>
                  <a:lnTo>
                    <a:pt x="608705" y="8312"/>
                  </a:lnTo>
                  <a:lnTo>
                    <a:pt x="562924" y="2108"/>
                  </a:lnTo>
                  <a:lnTo>
                    <a:pt x="515962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30901" y="439216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59" h="1000760">
                  <a:moveTo>
                    <a:pt x="94399" y="522516"/>
                  </a:moveTo>
                  <a:lnTo>
                    <a:pt x="74041" y="522516"/>
                  </a:lnTo>
                  <a:lnTo>
                    <a:pt x="67754" y="503161"/>
                  </a:lnTo>
                  <a:lnTo>
                    <a:pt x="61468" y="522516"/>
                  </a:lnTo>
                  <a:lnTo>
                    <a:pt x="41109" y="522516"/>
                  </a:lnTo>
                  <a:lnTo>
                    <a:pt x="57581" y="534479"/>
                  </a:lnTo>
                  <a:lnTo>
                    <a:pt x="51282" y="553834"/>
                  </a:lnTo>
                  <a:lnTo>
                    <a:pt x="67754" y="541870"/>
                  </a:lnTo>
                  <a:lnTo>
                    <a:pt x="84226" y="553834"/>
                  </a:lnTo>
                  <a:lnTo>
                    <a:pt x="77927" y="534479"/>
                  </a:lnTo>
                  <a:lnTo>
                    <a:pt x="94399" y="522516"/>
                  </a:lnTo>
                  <a:close/>
                </a:path>
                <a:path w="1000759" h="1000760">
                  <a:moveTo>
                    <a:pt x="959243" y="522516"/>
                  </a:moveTo>
                  <a:lnTo>
                    <a:pt x="938885" y="522516"/>
                  </a:lnTo>
                  <a:lnTo>
                    <a:pt x="932599" y="503161"/>
                  </a:lnTo>
                  <a:lnTo>
                    <a:pt x="926312" y="522516"/>
                  </a:lnTo>
                  <a:lnTo>
                    <a:pt x="905954" y="522516"/>
                  </a:lnTo>
                  <a:lnTo>
                    <a:pt x="922426" y="534479"/>
                  </a:lnTo>
                  <a:lnTo>
                    <a:pt x="916127" y="553834"/>
                  </a:lnTo>
                  <a:lnTo>
                    <a:pt x="932599" y="541870"/>
                  </a:lnTo>
                  <a:lnTo>
                    <a:pt x="949071" y="553834"/>
                  </a:lnTo>
                  <a:lnTo>
                    <a:pt x="942771" y="534479"/>
                  </a:lnTo>
                  <a:lnTo>
                    <a:pt x="959243" y="522516"/>
                  </a:lnTo>
                  <a:close/>
                </a:path>
                <a:path w="1000759" h="1000760">
                  <a:moveTo>
                    <a:pt x="1000353" y="500189"/>
                  </a:moveTo>
                  <a:lnTo>
                    <a:pt x="998054" y="452094"/>
                  </a:lnTo>
                  <a:lnTo>
                    <a:pt x="992809" y="415607"/>
                  </a:lnTo>
                  <a:lnTo>
                    <a:pt x="992809" y="500189"/>
                  </a:lnTo>
                  <a:lnTo>
                    <a:pt x="990549" y="547560"/>
                  </a:lnTo>
                  <a:lnTo>
                    <a:pt x="983907" y="593686"/>
                  </a:lnTo>
                  <a:lnTo>
                    <a:pt x="973099" y="638327"/>
                  </a:lnTo>
                  <a:lnTo>
                    <a:pt x="958329" y="681304"/>
                  </a:lnTo>
                  <a:lnTo>
                    <a:pt x="939800" y="722388"/>
                  </a:lnTo>
                  <a:lnTo>
                    <a:pt x="917714" y="761390"/>
                  </a:lnTo>
                  <a:lnTo>
                    <a:pt x="892289" y="798080"/>
                  </a:lnTo>
                  <a:lnTo>
                    <a:pt x="863739" y="832269"/>
                  </a:lnTo>
                  <a:lnTo>
                    <a:pt x="832269" y="863752"/>
                  </a:lnTo>
                  <a:lnTo>
                    <a:pt x="798080" y="892302"/>
                  </a:lnTo>
                  <a:lnTo>
                    <a:pt x="761377" y="917714"/>
                  </a:lnTo>
                  <a:lnTo>
                    <a:pt x="722388" y="939800"/>
                  </a:lnTo>
                  <a:lnTo>
                    <a:pt x="681291" y="958329"/>
                  </a:lnTo>
                  <a:lnTo>
                    <a:pt x="638314" y="973099"/>
                  </a:lnTo>
                  <a:lnTo>
                    <a:pt x="593674" y="983919"/>
                  </a:lnTo>
                  <a:lnTo>
                    <a:pt x="547560" y="990549"/>
                  </a:lnTo>
                  <a:lnTo>
                    <a:pt x="500176" y="992809"/>
                  </a:lnTo>
                  <a:lnTo>
                    <a:pt x="452805" y="990549"/>
                  </a:lnTo>
                  <a:lnTo>
                    <a:pt x="406692" y="983919"/>
                  </a:lnTo>
                  <a:lnTo>
                    <a:pt x="362038" y="973099"/>
                  </a:lnTo>
                  <a:lnTo>
                    <a:pt x="319074" y="958329"/>
                  </a:lnTo>
                  <a:lnTo>
                    <a:pt x="277977" y="939800"/>
                  </a:lnTo>
                  <a:lnTo>
                    <a:pt x="238988" y="917714"/>
                  </a:lnTo>
                  <a:lnTo>
                    <a:pt x="202285" y="892302"/>
                  </a:lnTo>
                  <a:lnTo>
                    <a:pt x="168097" y="863752"/>
                  </a:lnTo>
                  <a:lnTo>
                    <a:pt x="136626" y="832269"/>
                  </a:lnTo>
                  <a:lnTo>
                    <a:pt x="108077" y="798080"/>
                  </a:lnTo>
                  <a:lnTo>
                    <a:pt x="82651" y="761390"/>
                  </a:lnTo>
                  <a:lnTo>
                    <a:pt x="60579" y="722388"/>
                  </a:lnTo>
                  <a:lnTo>
                    <a:pt x="42037" y="681304"/>
                  </a:lnTo>
                  <a:lnTo>
                    <a:pt x="27266" y="638327"/>
                  </a:lnTo>
                  <a:lnTo>
                    <a:pt x="16459" y="593686"/>
                  </a:lnTo>
                  <a:lnTo>
                    <a:pt x="9817" y="547560"/>
                  </a:lnTo>
                  <a:lnTo>
                    <a:pt x="7556" y="500189"/>
                  </a:lnTo>
                  <a:lnTo>
                    <a:pt x="9817" y="452818"/>
                  </a:lnTo>
                  <a:lnTo>
                    <a:pt x="16459" y="406704"/>
                  </a:lnTo>
                  <a:lnTo>
                    <a:pt x="27266" y="362051"/>
                  </a:lnTo>
                  <a:lnTo>
                    <a:pt x="42037" y="319074"/>
                  </a:lnTo>
                  <a:lnTo>
                    <a:pt x="60579" y="277990"/>
                  </a:lnTo>
                  <a:lnTo>
                    <a:pt x="82651" y="238988"/>
                  </a:lnTo>
                  <a:lnTo>
                    <a:pt x="108077" y="202285"/>
                  </a:lnTo>
                  <a:lnTo>
                    <a:pt x="136626" y="168097"/>
                  </a:lnTo>
                  <a:lnTo>
                    <a:pt x="168097" y="136626"/>
                  </a:lnTo>
                  <a:lnTo>
                    <a:pt x="202285" y="108077"/>
                  </a:lnTo>
                  <a:lnTo>
                    <a:pt x="238988" y="82651"/>
                  </a:lnTo>
                  <a:lnTo>
                    <a:pt x="277977" y="60579"/>
                  </a:lnTo>
                  <a:lnTo>
                    <a:pt x="319074" y="42049"/>
                  </a:lnTo>
                  <a:lnTo>
                    <a:pt x="362038" y="27266"/>
                  </a:lnTo>
                  <a:lnTo>
                    <a:pt x="406692" y="16459"/>
                  </a:lnTo>
                  <a:lnTo>
                    <a:pt x="452805" y="9817"/>
                  </a:lnTo>
                  <a:lnTo>
                    <a:pt x="500176" y="7556"/>
                  </a:lnTo>
                  <a:lnTo>
                    <a:pt x="547560" y="9817"/>
                  </a:lnTo>
                  <a:lnTo>
                    <a:pt x="593674" y="16459"/>
                  </a:lnTo>
                  <a:lnTo>
                    <a:pt x="638314" y="27266"/>
                  </a:lnTo>
                  <a:lnTo>
                    <a:pt x="681291" y="42049"/>
                  </a:lnTo>
                  <a:lnTo>
                    <a:pt x="722388" y="60579"/>
                  </a:lnTo>
                  <a:lnTo>
                    <a:pt x="761377" y="82651"/>
                  </a:lnTo>
                  <a:lnTo>
                    <a:pt x="798080" y="108077"/>
                  </a:lnTo>
                  <a:lnTo>
                    <a:pt x="832269" y="136626"/>
                  </a:lnTo>
                  <a:lnTo>
                    <a:pt x="863739" y="168097"/>
                  </a:lnTo>
                  <a:lnTo>
                    <a:pt x="892289" y="202285"/>
                  </a:lnTo>
                  <a:lnTo>
                    <a:pt x="917714" y="238988"/>
                  </a:lnTo>
                  <a:lnTo>
                    <a:pt x="939800" y="277990"/>
                  </a:lnTo>
                  <a:lnTo>
                    <a:pt x="958329" y="319074"/>
                  </a:lnTo>
                  <a:lnTo>
                    <a:pt x="973099" y="362051"/>
                  </a:lnTo>
                  <a:lnTo>
                    <a:pt x="983907" y="406704"/>
                  </a:lnTo>
                  <a:lnTo>
                    <a:pt x="990549" y="452818"/>
                  </a:lnTo>
                  <a:lnTo>
                    <a:pt x="992809" y="500189"/>
                  </a:lnTo>
                  <a:lnTo>
                    <a:pt x="992809" y="415607"/>
                  </a:lnTo>
                  <a:lnTo>
                    <a:pt x="980338" y="359930"/>
                  </a:lnTo>
                  <a:lnTo>
                    <a:pt x="965339" y="316293"/>
                  </a:lnTo>
                  <a:lnTo>
                    <a:pt x="946531" y="274574"/>
                  </a:lnTo>
                  <a:lnTo>
                    <a:pt x="924102" y="234988"/>
                  </a:lnTo>
                  <a:lnTo>
                    <a:pt x="898296" y="197726"/>
                  </a:lnTo>
                  <a:lnTo>
                    <a:pt x="869315" y="163004"/>
                  </a:lnTo>
                  <a:lnTo>
                    <a:pt x="837349" y="131051"/>
                  </a:lnTo>
                  <a:lnTo>
                    <a:pt x="802640" y="102057"/>
                  </a:lnTo>
                  <a:lnTo>
                    <a:pt x="765378" y="76250"/>
                  </a:lnTo>
                  <a:lnTo>
                    <a:pt x="725779" y="53835"/>
                  </a:lnTo>
                  <a:lnTo>
                    <a:pt x="684060" y="35013"/>
                  </a:lnTo>
                  <a:lnTo>
                    <a:pt x="640435" y="20015"/>
                  </a:lnTo>
                  <a:lnTo>
                    <a:pt x="595096" y="9042"/>
                  </a:lnTo>
                  <a:lnTo>
                    <a:pt x="548284" y="2298"/>
                  </a:lnTo>
                  <a:lnTo>
                    <a:pt x="500176" y="0"/>
                  </a:lnTo>
                  <a:lnTo>
                    <a:pt x="452081" y="2298"/>
                  </a:lnTo>
                  <a:lnTo>
                    <a:pt x="405257" y="9042"/>
                  </a:lnTo>
                  <a:lnTo>
                    <a:pt x="359918" y="20015"/>
                  </a:lnTo>
                  <a:lnTo>
                    <a:pt x="316293" y="35013"/>
                  </a:lnTo>
                  <a:lnTo>
                    <a:pt x="274574" y="53835"/>
                  </a:lnTo>
                  <a:lnTo>
                    <a:pt x="234975" y="76250"/>
                  </a:lnTo>
                  <a:lnTo>
                    <a:pt x="197713" y="102057"/>
                  </a:lnTo>
                  <a:lnTo>
                    <a:pt x="163004" y="131051"/>
                  </a:lnTo>
                  <a:lnTo>
                    <a:pt x="131051" y="163004"/>
                  </a:lnTo>
                  <a:lnTo>
                    <a:pt x="102057" y="197726"/>
                  </a:lnTo>
                  <a:lnTo>
                    <a:pt x="76250" y="234988"/>
                  </a:lnTo>
                  <a:lnTo>
                    <a:pt x="53835" y="274574"/>
                  </a:lnTo>
                  <a:lnTo>
                    <a:pt x="35013" y="316293"/>
                  </a:lnTo>
                  <a:lnTo>
                    <a:pt x="20015" y="359930"/>
                  </a:lnTo>
                  <a:lnTo>
                    <a:pt x="9042" y="405269"/>
                  </a:lnTo>
                  <a:lnTo>
                    <a:pt x="2298" y="452094"/>
                  </a:lnTo>
                  <a:lnTo>
                    <a:pt x="0" y="500189"/>
                  </a:lnTo>
                  <a:lnTo>
                    <a:pt x="2298" y="548297"/>
                  </a:lnTo>
                  <a:lnTo>
                    <a:pt x="9042" y="595109"/>
                  </a:lnTo>
                  <a:lnTo>
                    <a:pt x="20015" y="640448"/>
                  </a:lnTo>
                  <a:lnTo>
                    <a:pt x="35013" y="684072"/>
                  </a:lnTo>
                  <a:lnTo>
                    <a:pt x="53835" y="725792"/>
                  </a:lnTo>
                  <a:lnTo>
                    <a:pt x="76250" y="765390"/>
                  </a:lnTo>
                  <a:lnTo>
                    <a:pt x="102057" y="802652"/>
                  </a:lnTo>
                  <a:lnTo>
                    <a:pt x="131051" y="837361"/>
                  </a:lnTo>
                  <a:lnTo>
                    <a:pt x="163004" y="869315"/>
                  </a:lnTo>
                  <a:lnTo>
                    <a:pt x="197713" y="898309"/>
                  </a:lnTo>
                  <a:lnTo>
                    <a:pt x="234975" y="924115"/>
                  </a:lnTo>
                  <a:lnTo>
                    <a:pt x="274574" y="946531"/>
                  </a:lnTo>
                  <a:lnTo>
                    <a:pt x="316293" y="965339"/>
                  </a:lnTo>
                  <a:lnTo>
                    <a:pt x="359918" y="980338"/>
                  </a:lnTo>
                  <a:lnTo>
                    <a:pt x="405257" y="991323"/>
                  </a:lnTo>
                  <a:lnTo>
                    <a:pt x="452081" y="998067"/>
                  </a:lnTo>
                  <a:lnTo>
                    <a:pt x="500176" y="1000353"/>
                  </a:lnTo>
                  <a:lnTo>
                    <a:pt x="548284" y="998067"/>
                  </a:lnTo>
                  <a:lnTo>
                    <a:pt x="584746" y="992809"/>
                  </a:lnTo>
                  <a:lnTo>
                    <a:pt x="595096" y="991323"/>
                  </a:lnTo>
                  <a:lnTo>
                    <a:pt x="640435" y="980338"/>
                  </a:lnTo>
                  <a:lnTo>
                    <a:pt x="684060" y="965339"/>
                  </a:lnTo>
                  <a:lnTo>
                    <a:pt x="725779" y="946531"/>
                  </a:lnTo>
                  <a:lnTo>
                    <a:pt x="765378" y="924115"/>
                  </a:lnTo>
                  <a:lnTo>
                    <a:pt x="802640" y="898309"/>
                  </a:lnTo>
                  <a:lnTo>
                    <a:pt x="837349" y="869315"/>
                  </a:lnTo>
                  <a:lnTo>
                    <a:pt x="869315" y="837361"/>
                  </a:lnTo>
                  <a:lnTo>
                    <a:pt x="898296" y="802652"/>
                  </a:lnTo>
                  <a:lnTo>
                    <a:pt x="924102" y="765390"/>
                  </a:lnTo>
                  <a:lnTo>
                    <a:pt x="946531" y="725792"/>
                  </a:lnTo>
                  <a:lnTo>
                    <a:pt x="965339" y="684072"/>
                  </a:lnTo>
                  <a:lnTo>
                    <a:pt x="980338" y="640448"/>
                  </a:lnTo>
                  <a:lnTo>
                    <a:pt x="991323" y="595109"/>
                  </a:lnTo>
                  <a:lnTo>
                    <a:pt x="998054" y="548297"/>
                  </a:lnTo>
                  <a:lnTo>
                    <a:pt x="1000353" y="500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6620000">
            <a:off x="11661482" y="856579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6980000">
            <a:off x="11667715" y="813566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7520000">
            <a:off x="11686194" y="745984"/>
            <a:ext cx="8142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7940000">
            <a:off x="11709342" y="698436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8360000">
            <a:off x="11736739" y="656588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11779988" y="603046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320000">
            <a:off x="11818460" y="567618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740000">
            <a:off x="11862182" y="537264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0280000">
            <a:off x="11925133" y="506025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20640000">
            <a:off x="11966070" y="491034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1000000">
            <a:off x="12011697" y="47949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1420000">
            <a:off x="12062701" y="473216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80000">
            <a:off x="12114687" y="472811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420000">
            <a:off x="12157470" y="476340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720000">
            <a:off x="12187326" y="483031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140000">
            <a:off x="12236224" y="496652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500000">
            <a:off x="12279336" y="513596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040000">
            <a:off x="12335373" y="547124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400000">
            <a:off x="12375903" y="578756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700000">
            <a:off x="12409521" y="603976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3000000">
            <a:off x="12427283" y="628341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3300000">
            <a:off x="12453422" y="664284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3720000">
            <a:off x="12476980" y="705341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4080000">
            <a:off x="12498137" y="748835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4380000">
            <a:off x="12514281" y="780510"/>
            <a:ext cx="6690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4620000">
            <a:off x="12518206" y="812256"/>
            <a:ext cx="75589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4980000">
            <a:off x="12524860" y="85643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4140000">
            <a:off x="11684322" y="1059553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3780000">
            <a:off x="11704851" y="1103767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Ạ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3480000">
            <a:off x="11726838" y="1133613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3060000">
            <a:off x="11752808" y="1179179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640000">
            <a:off x="11786196" y="1217260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220000">
            <a:off x="11825251" y="1250953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1680000">
            <a:off x="11884181" y="1289137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1320000">
            <a:off x="11927812" y="130929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Ỹ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780000">
            <a:off x="11989449" y="1329178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420000">
            <a:off x="12031990" y="1337724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60000">
            <a:off x="12082054" y="1341487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300000">
            <a:off x="12131285" y="1339839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1000000">
            <a:off x="12176040" y="1333816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20460000">
            <a:off x="12235896" y="1317792"/>
            <a:ext cx="7459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20160000">
            <a:off x="12273960" y="1302125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Ê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19620000">
            <a:off x="12331346" y="1268706"/>
            <a:ext cx="8221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19200000">
            <a:off x="12372897" y="1237725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18840000">
            <a:off x="12408889" y="1204623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Ý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18300000">
            <a:off x="12449833" y="1152025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17880000">
            <a:off x="12475642" y="1107846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Ô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17460000">
            <a:off x="12497264" y="106123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606" y="660590"/>
            <a:ext cx="464565" cy="545325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1271783" y="446773"/>
            <a:ext cx="20320" cy="985519"/>
          </a:xfrm>
          <a:custGeom>
            <a:avLst/>
            <a:gdLst/>
            <a:ahLst/>
            <a:cxnLst/>
            <a:rect l="l" t="t" r="r" b="b"/>
            <a:pathLst>
              <a:path w="20320" h="985519">
                <a:moveTo>
                  <a:pt x="20040" y="0"/>
                </a:moveTo>
                <a:lnTo>
                  <a:pt x="0" y="0"/>
                </a:lnTo>
                <a:lnTo>
                  <a:pt x="0" y="985253"/>
                </a:lnTo>
                <a:lnTo>
                  <a:pt x="20040" y="985253"/>
                </a:lnTo>
                <a:lnTo>
                  <a:pt x="20040" y="0"/>
                </a:lnTo>
                <a:close/>
              </a:path>
            </a:pathLst>
          </a:custGeom>
          <a:solidFill>
            <a:srgbClr val="027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787651"/>
            <a:ext cx="13428344" cy="5772785"/>
          </a:xfrm>
          <a:custGeom>
            <a:avLst/>
            <a:gdLst/>
            <a:ahLst/>
            <a:cxnLst/>
            <a:rect l="l" t="t" r="r" b="b"/>
            <a:pathLst>
              <a:path w="13428344" h="5772784">
                <a:moveTo>
                  <a:pt x="13428065" y="0"/>
                </a:moveTo>
                <a:lnTo>
                  <a:pt x="0" y="0"/>
                </a:lnTo>
                <a:lnTo>
                  <a:pt x="0" y="5772353"/>
                </a:lnTo>
                <a:lnTo>
                  <a:pt x="13428065" y="5772353"/>
                </a:lnTo>
                <a:lnTo>
                  <a:pt x="13428065" y="0"/>
                </a:lnTo>
                <a:close/>
              </a:path>
            </a:pathLst>
          </a:custGeom>
          <a:solidFill>
            <a:srgbClr val="027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39576" y="529625"/>
            <a:ext cx="3786373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dirty="0" smtClean="0">
                <a:solidFill>
                  <a:srgbClr val="F0A31F"/>
                </a:solidFill>
                <a:latin typeface="Arial"/>
                <a:cs typeface="Arial"/>
              </a:rPr>
              <a:t>TIÊU ĐỀ BÀI GIẢNG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9" name="object 65"/>
          <p:cNvSpPr txBox="1"/>
          <p:nvPr/>
        </p:nvSpPr>
        <p:spPr>
          <a:xfrm>
            <a:off x="7579878" y="504865"/>
            <a:ext cx="3514724" cy="905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4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LE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QUY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2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DON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TECHNICAL</a:t>
            </a:r>
            <a:r>
              <a:rPr sz="1950" spc="21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3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UNIVERSITY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50" b="1" spc="1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ĐẠI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4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HỌC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7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KỸ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0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THUẬT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LÊ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2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QUÝ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19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ĐÔN</a:t>
            </a:r>
            <a:endParaRPr sz="1250" dirty="0">
              <a:latin typeface="Be Vietnam Pro Black" pitchFamily="2" charset="0"/>
              <a:cs typeface="Calibri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vi-VN" smtClean="0"/>
              <a:t>PGS.TS. Nguyễn Văn A - 2022</a:t>
            </a:r>
            <a:endParaRPr lang="vi-V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6550659" cy="7560309"/>
            <a:chOff x="0" y="12"/>
            <a:chExt cx="6550659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6550659" cy="7560309"/>
            </a:xfrm>
            <a:custGeom>
              <a:avLst/>
              <a:gdLst/>
              <a:ahLst/>
              <a:cxnLst/>
              <a:rect l="l" t="t" r="r" b="b"/>
              <a:pathLst>
                <a:path w="6550659" h="7560309">
                  <a:moveTo>
                    <a:pt x="655015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6550152" y="7559992"/>
                  </a:lnTo>
                  <a:lnTo>
                    <a:pt x="6550152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4867" y="1742969"/>
              <a:ext cx="4901565" cy="4901565"/>
            </a:xfrm>
            <a:custGeom>
              <a:avLst/>
              <a:gdLst/>
              <a:ahLst/>
              <a:cxnLst/>
              <a:rect l="l" t="t" r="r" b="b"/>
              <a:pathLst>
                <a:path w="4901565" h="4901565">
                  <a:moveTo>
                    <a:pt x="2450642" y="0"/>
                  </a:moveTo>
                  <a:lnTo>
                    <a:pt x="2402415" y="465"/>
                  </a:lnTo>
                  <a:lnTo>
                    <a:pt x="2354414" y="1854"/>
                  </a:lnTo>
                  <a:lnTo>
                    <a:pt x="2306649" y="4160"/>
                  </a:lnTo>
                  <a:lnTo>
                    <a:pt x="2259126" y="7372"/>
                  </a:lnTo>
                  <a:lnTo>
                    <a:pt x="2211856" y="11484"/>
                  </a:lnTo>
                  <a:lnTo>
                    <a:pt x="2164846" y="16487"/>
                  </a:lnTo>
                  <a:lnTo>
                    <a:pt x="2118105" y="22371"/>
                  </a:lnTo>
                  <a:lnTo>
                    <a:pt x="2071641" y="29128"/>
                  </a:lnTo>
                  <a:lnTo>
                    <a:pt x="2025464" y="36751"/>
                  </a:lnTo>
                  <a:lnTo>
                    <a:pt x="1979581" y="45229"/>
                  </a:lnTo>
                  <a:lnTo>
                    <a:pt x="1934001" y="54556"/>
                  </a:lnTo>
                  <a:lnTo>
                    <a:pt x="1888733" y="64722"/>
                  </a:lnTo>
                  <a:lnTo>
                    <a:pt x="1843784" y="75719"/>
                  </a:lnTo>
                  <a:lnTo>
                    <a:pt x="1799165" y="87538"/>
                  </a:lnTo>
                  <a:lnTo>
                    <a:pt x="1754882" y="100171"/>
                  </a:lnTo>
                  <a:lnTo>
                    <a:pt x="1710945" y="113609"/>
                  </a:lnTo>
                  <a:lnTo>
                    <a:pt x="1667362" y="127844"/>
                  </a:lnTo>
                  <a:lnTo>
                    <a:pt x="1624142" y="142867"/>
                  </a:lnTo>
                  <a:lnTo>
                    <a:pt x="1581293" y="158670"/>
                  </a:lnTo>
                  <a:lnTo>
                    <a:pt x="1538823" y="175244"/>
                  </a:lnTo>
                  <a:lnTo>
                    <a:pt x="1496742" y="192581"/>
                  </a:lnTo>
                  <a:lnTo>
                    <a:pt x="1455057" y="210672"/>
                  </a:lnTo>
                  <a:lnTo>
                    <a:pt x="1413778" y="229509"/>
                  </a:lnTo>
                  <a:lnTo>
                    <a:pt x="1372912" y="249083"/>
                  </a:lnTo>
                  <a:lnTo>
                    <a:pt x="1332469" y="269386"/>
                  </a:lnTo>
                  <a:lnTo>
                    <a:pt x="1292456" y="290409"/>
                  </a:lnTo>
                  <a:lnTo>
                    <a:pt x="1252882" y="312143"/>
                  </a:lnTo>
                  <a:lnTo>
                    <a:pt x="1213756" y="334581"/>
                  </a:lnTo>
                  <a:lnTo>
                    <a:pt x="1175087" y="357713"/>
                  </a:lnTo>
                  <a:lnTo>
                    <a:pt x="1136882" y="381532"/>
                  </a:lnTo>
                  <a:lnTo>
                    <a:pt x="1099151" y="406028"/>
                  </a:lnTo>
                  <a:lnTo>
                    <a:pt x="1061901" y="431193"/>
                  </a:lnTo>
                  <a:lnTo>
                    <a:pt x="1025142" y="457018"/>
                  </a:lnTo>
                  <a:lnTo>
                    <a:pt x="988881" y="483496"/>
                  </a:lnTo>
                  <a:lnTo>
                    <a:pt x="953128" y="510617"/>
                  </a:lnTo>
                  <a:lnTo>
                    <a:pt x="917891" y="538373"/>
                  </a:lnTo>
                  <a:lnTo>
                    <a:pt x="883178" y="566756"/>
                  </a:lnTo>
                  <a:lnTo>
                    <a:pt x="848998" y="595757"/>
                  </a:lnTo>
                  <a:lnTo>
                    <a:pt x="815359" y="625367"/>
                  </a:lnTo>
                  <a:lnTo>
                    <a:pt x="782270" y="655579"/>
                  </a:lnTo>
                  <a:lnTo>
                    <a:pt x="749740" y="686382"/>
                  </a:lnTo>
                  <a:lnTo>
                    <a:pt x="717777" y="717770"/>
                  </a:lnTo>
                  <a:lnTo>
                    <a:pt x="686389" y="749733"/>
                  </a:lnTo>
                  <a:lnTo>
                    <a:pt x="655585" y="782263"/>
                  </a:lnTo>
                  <a:lnTo>
                    <a:pt x="625373" y="815352"/>
                  </a:lnTo>
                  <a:lnTo>
                    <a:pt x="595763" y="848990"/>
                  </a:lnTo>
                  <a:lnTo>
                    <a:pt x="566762" y="883170"/>
                  </a:lnTo>
                  <a:lnTo>
                    <a:pt x="538378" y="917883"/>
                  </a:lnTo>
                  <a:lnTo>
                    <a:pt x="510622" y="953120"/>
                  </a:lnTo>
                  <a:lnTo>
                    <a:pt x="483501" y="988873"/>
                  </a:lnTo>
                  <a:lnTo>
                    <a:pt x="457023" y="1025133"/>
                  </a:lnTo>
                  <a:lnTo>
                    <a:pt x="431197" y="1061892"/>
                  </a:lnTo>
                  <a:lnTo>
                    <a:pt x="406032" y="1099142"/>
                  </a:lnTo>
                  <a:lnTo>
                    <a:pt x="381535" y="1136873"/>
                  </a:lnTo>
                  <a:lnTo>
                    <a:pt x="357717" y="1175078"/>
                  </a:lnTo>
                  <a:lnTo>
                    <a:pt x="334584" y="1213747"/>
                  </a:lnTo>
                  <a:lnTo>
                    <a:pt x="312146" y="1252873"/>
                  </a:lnTo>
                  <a:lnTo>
                    <a:pt x="290412" y="1292446"/>
                  </a:lnTo>
                  <a:lnTo>
                    <a:pt x="269389" y="1332459"/>
                  </a:lnTo>
                  <a:lnTo>
                    <a:pt x="249086" y="1372902"/>
                  </a:lnTo>
                  <a:lnTo>
                    <a:pt x="229512" y="1413767"/>
                  </a:lnTo>
                  <a:lnTo>
                    <a:pt x="210675" y="1455047"/>
                  </a:lnTo>
                  <a:lnTo>
                    <a:pt x="192583" y="1496731"/>
                  </a:lnTo>
                  <a:lnTo>
                    <a:pt x="175246" y="1538812"/>
                  </a:lnTo>
                  <a:lnTo>
                    <a:pt x="158672" y="1581282"/>
                  </a:lnTo>
                  <a:lnTo>
                    <a:pt x="142869" y="1624131"/>
                  </a:lnTo>
                  <a:lnTo>
                    <a:pt x="127845" y="1667351"/>
                  </a:lnTo>
                  <a:lnTo>
                    <a:pt x="113610" y="1710934"/>
                  </a:lnTo>
                  <a:lnTo>
                    <a:pt x="100172" y="1754870"/>
                  </a:lnTo>
                  <a:lnTo>
                    <a:pt x="87539" y="1799153"/>
                  </a:lnTo>
                  <a:lnTo>
                    <a:pt x="75720" y="1843773"/>
                  </a:lnTo>
                  <a:lnTo>
                    <a:pt x="64723" y="1888721"/>
                  </a:lnTo>
                  <a:lnTo>
                    <a:pt x="54557" y="1933989"/>
                  </a:lnTo>
                  <a:lnTo>
                    <a:pt x="45230" y="1979569"/>
                  </a:lnTo>
                  <a:lnTo>
                    <a:pt x="36751" y="2025452"/>
                  </a:lnTo>
                  <a:lnTo>
                    <a:pt x="29129" y="2071629"/>
                  </a:lnTo>
                  <a:lnTo>
                    <a:pt x="22371" y="2118092"/>
                  </a:lnTo>
                  <a:lnTo>
                    <a:pt x="16487" y="2164833"/>
                  </a:lnTo>
                  <a:lnTo>
                    <a:pt x="11484" y="2211843"/>
                  </a:lnTo>
                  <a:lnTo>
                    <a:pt x="7373" y="2259114"/>
                  </a:lnTo>
                  <a:lnTo>
                    <a:pt x="4160" y="2306636"/>
                  </a:lnTo>
                  <a:lnTo>
                    <a:pt x="1854" y="2354402"/>
                  </a:lnTo>
                  <a:lnTo>
                    <a:pt x="465" y="2402402"/>
                  </a:lnTo>
                  <a:lnTo>
                    <a:pt x="0" y="2450630"/>
                  </a:lnTo>
                  <a:lnTo>
                    <a:pt x="465" y="2498857"/>
                  </a:lnTo>
                  <a:lnTo>
                    <a:pt x="1854" y="2546858"/>
                  </a:lnTo>
                  <a:lnTo>
                    <a:pt x="4160" y="2594623"/>
                  </a:lnTo>
                  <a:lnTo>
                    <a:pt x="7373" y="2642146"/>
                  </a:lnTo>
                  <a:lnTo>
                    <a:pt x="11484" y="2689416"/>
                  </a:lnTo>
                  <a:lnTo>
                    <a:pt x="16487" y="2736426"/>
                  </a:lnTo>
                  <a:lnTo>
                    <a:pt x="22371" y="2783167"/>
                  </a:lnTo>
                  <a:lnTo>
                    <a:pt x="29129" y="2829630"/>
                  </a:lnTo>
                  <a:lnTo>
                    <a:pt x="36751" y="2875808"/>
                  </a:lnTo>
                  <a:lnTo>
                    <a:pt x="45230" y="2921690"/>
                  </a:lnTo>
                  <a:lnTo>
                    <a:pt x="54557" y="2967270"/>
                  </a:lnTo>
                  <a:lnTo>
                    <a:pt x="64723" y="3012539"/>
                  </a:lnTo>
                  <a:lnTo>
                    <a:pt x="75720" y="3057487"/>
                  </a:lnTo>
                  <a:lnTo>
                    <a:pt x="87539" y="3102106"/>
                  </a:lnTo>
                  <a:lnTo>
                    <a:pt x="100172" y="3146389"/>
                  </a:lnTo>
                  <a:lnTo>
                    <a:pt x="113610" y="3190326"/>
                  </a:lnTo>
                  <a:lnTo>
                    <a:pt x="127845" y="3233908"/>
                  </a:lnTo>
                  <a:lnTo>
                    <a:pt x="142869" y="3277129"/>
                  </a:lnTo>
                  <a:lnTo>
                    <a:pt x="158672" y="3319978"/>
                  </a:lnTo>
                  <a:lnTo>
                    <a:pt x="175246" y="3362447"/>
                  </a:lnTo>
                  <a:lnTo>
                    <a:pt x="192583" y="3404528"/>
                  </a:lnTo>
                  <a:lnTo>
                    <a:pt x="210675" y="3446212"/>
                  </a:lnTo>
                  <a:lnTo>
                    <a:pt x="229512" y="3487492"/>
                  </a:lnTo>
                  <a:lnTo>
                    <a:pt x="249086" y="3528357"/>
                  </a:lnTo>
                  <a:lnTo>
                    <a:pt x="269389" y="3568801"/>
                  </a:lnTo>
                  <a:lnTo>
                    <a:pt x="290412" y="3608813"/>
                  </a:lnTo>
                  <a:lnTo>
                    <a:pt x="312146" y="3648387"/>
                  </a:lnTo>
                  <a:lnTo>
                    <a:pt x="334584" y="3687512"/>
                  </a:lnTo>
                  <a:lnTo>
                    <a:pt x="357717" y="3726182"/>
                  </a:lnTo>
                  <a:lnTo>
                    <a:pt x="381535" y="3764386"/>
                  </a:lnTo>
                  <a:lnTo>
                    <a:pt x="406032" y="3802117"/>
                  </a:lnTo>
                  <a:lnTo>
                    <a:pt x="431197" y="3839367"/>
                  </a:lnTo>
                  <a:lnTo>
                    <a:pt x="457023" y="3876126"/>
                  </a:lnTo>
                  <a:lnTo>
                    <a:pt x="483501" y="3912386"/>
                  </a:lnTo>
                  <a:lnTo>
                    <a:pt x="510622" y="3948139"/>
                  </a:lnTo>
                  <a:lnTo>
                    <a:pt x="538378" y="3983376"/>
                  </a:lnTo>
                  <a:lnTo>
                    <a:pt x="566762" y="4018089"/>
                  </a:lnTo>
                  <a:lnTo>
                    <a:pt x="595763" y="4052269"/>
                  </a:lnTo>
                  <a:lnTo>
                    <a:pt x="625373" y="4085907"/>
                  </a:lnTo>
                  <a:lnTo>
                    <a:pt x="655585" y="4118996"/>
                  </a:lnTo>
                  <a:lnTo>
                    <a:pt x="686389" y="4151526"/>
                  </a:lnTo>
                  <a:lnTo>
                    <a:pt x="717777" y="4183489"/>
                  </a:lnTo>
                  <a:lnTo>
                    <a:pt x="749740" y="4214877"/>
                  </a:lnTo>
                  <a:lnTo>
                    <a:pt x="782270" y="4245681"/>
                  </a:lnTo>
                  <a:lnTo>
                    <a:pt x="815359" y="4275892"/>
                  </a:lnTo>
                  <a:lnTo>
                    <a:pt x="848998" y="4305502"/>
                  </a:lnTo>
                  <a:lnTo>
                    <a:pt x="883178" y="4334503"/>
                  </a:lnTo>
                  <a:lnTo>
                    <a:pt x="917891" y="4362886"/>
                  </a:lnTo>
                  <a:lnTo>
                    <a:pt x="953128" y="4390642"/>
                  </a:lnTo>
                  <a:lnTo>
                    <a:pt x="988881" y="4417763"/>
                  </a:lnTo>
                  <a:lnTo>
                    <a:pt x="1025142" y="4444241"/>
                  </a:lnTo>
                  <a:lnTo>
                    <a:pt x="1061901" y="4470067"/>
                  </a:lnTo>
                  <a:lnTo>
                    <a:pt x="1099151" y="4495232"/>
                  </a:lnTo>
                  <a:lnTo>
                    <a:pt x="1136882" y="4519728"/>
                  </a:lnTo>
                  <a:lnTo>
                    <a:pt x="1175087" y="4543546"/>
                  </a:lnTo>
                  <a:lnTo>
                    <a:pt x="1213756" y="4566678"/>
                  </a:lnTo>
                  <a:lnTo>
                    <a:pt x="1252882" y="4589116"/>
                  </a:lnTo>
                  <a:lnTo>
                    <a:pt x="1292456" y="4610850"/>
                  </a:lnTo>
                  <a:lnTo>
                    <a:pt x="1332469" y="4631873"/>
                  </a:lnTo>
                  <a:lnTo>
                    <a:pt x="1372912" y="4652176"/>
                  </a:lnTo>
                  <a:lnTo>
                    <a:pt x="1413778" y="4671750"/>
                  </a:lnTo>
                  <a:lnTo>
                    <a:pt x="1455057" y="4690587"/>
                  </a:lnTo>
                  <a:lnTo>
                    <a:pt x="1496742" y="4708678"/>
                  </a:lnTo>
                  <a:lnTo>
                    <a:pt x="1538823" y="4726015"/>
                  </a:lnTo>
                  <a:lnTo>
                    <a:pt x="1581293" y="4742589"/>
                  </a:lnTo>
                  <a:lnTo>
                    <a:pt x="1624142" y="4758392"/>
                  </a:lnTo>
                  <a:lnTo>
                    <a:pt x="1667362" y="4773415"/>
                  </a:lnTo>
                  <a:lnTo>
                    <a:pt x="1710945" y="4787650"/>
                  </a:lnTo>
                  <a:lnTo>
                    <a:pt x="1754882" y="4801088"/>
                  </a:lnTo>
                  <a:lnTo>
                    <a:pt x="1799165" y="4813721"/>
                  </a:lnTo>
                  <a:lnTo>
                    <a:pt x="1843784" y="4825540"/>
                  </a:lnTo>
                  <a:lnTo>
                    <a:pt x="1888733" y="4836537"/>
                  </a:lnTo>
                  <a:lnTo>
                    <a:pt x="1934001" y="4846703"/>
                  </a:lnTo>
                  <a:lnTo>
                    <a:pt x="1979581" y="4856030"/>
                  </a:lnTo>
                  <a:lnTo>
                    <a:pt x="2025464" y="4864508"/>
                  </a:lnTo>
                  <a:lnTo>
                    <a:pt x="2071641" y="4872131"/>
                  </a:lnTo>
                  <a:lnTo>
                    <a:pt x="2118105" y="4878888"/>
                  </a:lnTo>
                  <a:lnTo>
                    <a:pt x="2164846" y="4884773"/>
                  </a:lnTo>
                  <a:lnTo>
                    <a:pt x="2211856" y="4889775"/>
                  </a:lnTo>
                  <a:lnTo>
                    <a:pt x="2259126" y="4893887"/>
                  </a:lnTo>
                  <a:lnTo>
                    <a:pt x="2306649" y="4897100"/>
                  </a:lnTo>
                  <a:lnTo>
                    <a:pt x="2354414" y="4899405"/>
                  </a:lnTo>
                  <a:lnTo>
                    <a:pt x="2402415" y="4900795"/>
                  </a:lnTo>
                  <a:lnTo>
                    <a:pt x="2450642" y="4901260"/>
                  </a:lnTo>
                  <a:lnTo>
                    <a:pt x="2498869" y="4900795"/>
                  </a:lnTo>
                  <a:lnTo>
                    <a:pt x="2546869" y="4899405"/>
                  </a:lnTo>
                  <a:lnTo>
                    <a:pt x="2594635" y="4897100"/>
                  </a:lnTo>
                  <a:lnTo>
                    <a:pt x="2642157" y="4893887"/>
                  </a:lnTo>
                  <a:lnTo>
                    <a:pt x="2689427" y="4889775"/>
                  </a:lnTo>
                  <a:lnTo>
                    <a:pt x="2736436" y="4884773"/>
                  </a:lnTo>
                  <a:lnTo>
                    <a:pt x="2783177" y="4878888"/>
                  </a:lnTo>
                  <a:lnTo>
                    <a:pt x="2829640" y="4872131"/>
                  </a:lnTo>
                  <a:lnTo>
                    <a:pt x="2875817" y="4864508"/>
                  </a:lnTo>
                  <a:lnTo>
                    <a:pt x="2921700" y="4856030"/>
                  </a:lnTo>
                  <a:lnTo>
                    <a:pt x="2967279" y="4846703"/>
                  </a:lnTo>
                  <a:lnTo>
                    <a:pt x="3012547" y="4836537"/>
                  </a:lnTo>
                  <a:lnTo>
                    <a:pt x="3057495" y="4825540"/>
                  </a:lnTo>
                  <a:lnTo>
                    <a:pt x="3102115" y="4813721"/>
                  </a:lnTo>
                  <a:lnTo>
                    <a:pt x="3146397" y="4801088"/>
                  </a:lnTo>
                  <a:lnTo>
                    <a:pt x="3190334" y="4787650"/>
                  </a:lnTo>
                  <a:lnTo>
                    <a:pt x="3233916" y="4773415"/>
                  </a:lnTo>
                  <a:lnTo>
                    <a:pt x="3277136" y="4758392"/>
                  </a:lnTo>
                  <a:lnTo>
                    <a:pt x="3319985" y="4742589"/>
                  </a:lnTo>
                  <a:lnTo>
                    <a:pt x="3362454" y="4726015"/>
                  </a:lnTo>
                  <a:lnTo>
                    <a:pt x="3404535" y="4708678"/>
                  </a:lnTo>
                  <a:lnTo>
                    <a:pt x="3446220" y="4690587"/>
                  </a:lnTo>
                  <a:lnTo>
                    <a:pt x="3487499" y="4671750"/>
                  </a:lnTo>
                  <a:lnTo>
                    <a:pt x="3528364" y="4652176"/>
                  </a:lnTo>
                  <a:lnTo>
                    <a:pt x="3568808" y="4631873"/>
                  </a:lnTo>
                  <a:lnTo>
                    <a:pt x="3608820" y="4610850"/>
                  </a:lnTo>
                  <a:lnTo>
                    <a:pt x="3648394" y="4589116"/>
                  </a:lnTo>
                  <a:lnTo>
                    <a:pt x="3687519" y="4566678"/>
                  </a:lnTo>
                  <a:lnTo>
                    <a:pt x="3726189" y="4543546"/>
                  </a:lnTo>
                  <a:lnTo>
                    <a:pt x="3764393" y="4519728"/>
                  </a:lnTo>
                  <a:lnTo>
                    <a:pt x="3802124" y="4495232"/>
                  </a:lnTo>
                  <a:lnTo>
                    <a:pt x="3839374" y="4470067"/>
                  </a:lnTo>
                  <a:lnTo>
                    <a:pt x="3876133" y="4444241"/>
                  </a:lnTo>
                  <a:lnTo>
                    <a:pt x="3912393" y="4417763"/>
                  </a:lnTo>
                  <a:lnTo>
                    <a:pt x="3948146" y="4390642"/>
                  </a:lnTo>
                  <a:lnTo>
                    <a:pt x="3983384" y="4362886"/>
                  </a:lnTo>
                  <a:lnTo>
                    <a:pt x="4018096" y="4334503"/>
                  </a:lnTo>
                  <a:lnTo>
                    <a:pt x="4052276" y="4305502"/>
                  </a:lnTo>
                  <a:lnTo>
                    <a:pt x="4085915" y="4275892"/>
                  </a:lnTo>
                  <a:lnTo>
                    <a:pt x="4119003" y="4245681"/>
                  </a:lnTo>
                  <a:lnTo>
                    <a:pt x="4151534" y="4214877"/>
                  </a:lnTo>
                  <a:lnTo>
                    <a:pt x="4183497" y="4183489"/>
                  </a:lnTo>
                  <a:lnTo>
                    <a:pt x="4214885" y="4151526"/>
                  </a:lnTo>
                  <a:lnTo>
                    <a:pt x="4245689" y="4118996"/>
                  </a:lnTo>
                  <a:lnTo>
                    <a:pt x="4275900" y="4085907"/>
                  </a:lnTo>
                  <a:lnTo>
                    <a:pt x="4305511" y="4052269"/>
                  </a:lnTo>
                  <a:lnTo>
                    <a:pt x="4334511" y="4018089"/>
                  </a:lnTo>
                  <a:lnTo>
                    <a:pt x="4362894" y="3983376"/>
                  </a:lnTo>
                  <a:lnTo>
                    <a:pt x="4390651" y="3948139"/>
                  </a:lnTo>
                  <a:lnTo>
                    <a:pt x="4417772" y="3912386"/>
                  </a:lnTo>
                  <a:lnTo>
                    <a:pt x="4444250" y="3876126"/>
                  </a:lnTo>
                  <a:lnTo>
                    <a:pt x="4470076" y="3839367"/>
                  </a:lnTo>
                  <a:lnTo>
                    <a:pt x="4495241" y="3802117"/>
                  </a:lnTo>
                  <a:lnTo>
                    <a:pt x="4519737" y="3764386"/>
                  </a:lnTo>
                  <a:lnTo>
                    <a:pt x="4543556" y="3726182"/>
                  </a:lnTo>
                  <a:lnTo>
                    <a:pt x="4566688" y="3687512"/>
                  </a:lnTo>
                  <a:lnTo>
                    <a:pt x="4589126" y="3648387"/>
                  </a:lnTo>
                  <a:lnTo>
                    <a:pt x="4610861" y="3608813"/>
                  </a:lnTo>
                  <a:lnTo>
                    <a:pt x="4631884" y="3568801"/>
                  </a:lnTo>
                  <a:lnTo>
                    <a:pt x="4652186" y="3528357"/>
                  </a:lnTo>
                  <a:lnTo>
                    <a:pt x="4671761" y="3487492"/>
                  </a:lnTo>
                  <a:lnTo>
                    <a:pt x="4690598" y="3446212"/>
                  </a:lnTo>
                  <a:lnTo>
                    <a:pt x="4708689" y="3404528"/>
                  </a:lnTo>
                  <a:lnTo>
                    <a:pt x="4726026" y="3362447"/>
                  </a:lnTo>
                  <a:lnTo>
                    <a:pt x="4742600" y="3319978"/>
                  </a:lnTo>
                  <a:lnTo>
                    <a:pt x="4758403" y="3277129"/>
                  </a:lnTo>
                  <a:lnTo>
                    <a:pt x="4773427" y="3233908"/>
                  </a:lnTo>
                  <a:lnTo>
                    <a:pt x="4787662" y="3190326"/>
                  </a:lnTo>
                  <a:lnTo>
                    <a:pt x="4801100" y="3146389"/>
                  </a:lnTo>
                  <a:lnTo>
                    <a:pt x="4813733" y="3102106"/>
                  </a:lnTo>
                  <a:lnTo>
                    <a:pt x="4825552" y="3057487"/>
                  </a:lnTo>
                  <a:lnTo>
                    <a:pt x="4836549" y="3012539"/>
                  </a:lnTo>
                  <a:lnTo>
                    <a:pt x="4846715" y="2967270"/>
                  </a:lnTo>
                  <a:lnTo>
                    <a:pt x="4856042" y="2921690"/>
                  </a:lnTo>
                  <a:lnTo>
                    <a:pt x="4864521" y="2875808"/>
                  </a:lnTo>
                  <a:lnTo>
                    <a:pt x="4872143" y="2829630"/>
                  </a:lnTo>
                  <a:lnTo>
                    <a:pt x="4878901" y="2783167"/>
                  </a:lnTo>
                  <a:lnTo>
                    <a:pt x="4884785" y="2736426"/>
                  </a:lnTo>
                  <a:lnTo>
                    <a:pt x="4889787" y="2689416"/>
                  </a:lnTo>
                  <a:lnTo>
                    <a:pt x="4893899" y="2642146"/>
                  </a:lnTo>
                  <a:lnTo>
                    <a:pt x="4897112" y="2594623"/>
                  </a:lnTo>
                  <a:lnTo>
                    <a:pt x="4899418" y="2546858"/>
                  </a:lnTo>
                  <a:lnTo>
                    <a:pt x="4900807" y="2498857"/>
                  </a:lnTo>
                  <a:lnTo>
                    <a:pt x="4901272" y="2450630"/>
                  </a:lnTo>
                  <a:lnTo>
                    <a:pt x="4900807" y="2402402"/>
                  </a:lnTo>
                  <a:lnTo>
                    <a:pt x="4899418" y="2354402"/>
                  </a:lnTo>
                  <a:lnTo>
                    <a:pt x="4897112" y="2306636"/>
                  </a:lnTo>
                  <a:lnTo>
                    <a:pt x="4893899" y="2259114"/>
                  </a:lnTo>
                  <a:lnTo>
                    <a:pt x="4889787" y="2211843"/>
                  </a:lnTo>
                  <a:lnTo>
                    <a:pt x="4884785" y="2164833"/>
                  </a:lnTo>
                  <a:lnTo>
                    <a:pt x="4878901" y="2118092"/>
                  </a:lnTo>
                  <a:lnTo>
                    <a:pt x="4872143" y="2071629"/>
                  </a:lnTo>
                  <a:lnTo>
                    <a:pt x="4864521" y="2025452"/>
                  </a:lnTo>
                  <a:lnTo>
                    <a:pt x="4856042" y="1979569"/>
                  </a:lnTo>
                  <a:lnTo>
                    <a:pt x="4846715" y="1933989"/>
                  </a:lnTo>
                  <a:lnTo>
                    <a:pt x="4836549" y="1888721"/>
                  </a:lnTo>
                  <a:lnTo>
                    <a:pt x="4825552" y="1843773"/>
                  </a:lnTo>
                  <a:lnTo>
                    <a:pt x="4813733" y="1799153"/>
                  </a:lnTo>
                  <a:lnTo>
                    <a:pt x="4801100" y="1754870"/>
                  </a:lnTo>
                  <a:lnTo>
                    <a:pt x="4787662" y="1710934"/>
                  </a:lnTo>
                  <a:lnTo>
                    <a:pt x="4773427" y="1667351"/>
                  </a:lnTo>
                  <a:lnTo>
                    <a:pt x="4758403" y="1624131"/>
                  </a:lnTo>
                  <a:lnTo>
                    <a:pt x="4742600" y="1581282"/>
                  </a:lnTo>
                  <a:lnTo>
                    <a:pt x="4726026" y="1538812"/>
                  </a:lnTo>
                  <a:lnTo>
                    <a:pt x="4708689" y="1496731"/>
                  </a:lnTo>
                  <a:lnTo>
                    <a:pt x="4690598" y="1455047"/>
                  </a:lnTo>
                  <a:lnTo>
                    <a:pt x="4671761" y="1413767"/>
                  </a:lnTo>
                  <a:lnTo>
                    <a:pt x="4652186" y="1372902"/>
                  </a:lnTo>
                  <a:lnTo>
                    <a:pt x="4631884" y="1332459"/>
                  </a:lnTo>
                  <a:lnTo>
                    <a:pt x="4610861" y="1292446"/>
                  </a:lnTo>
                  <a:lnTo>
                    <a:pt x="4589126" y="1252873"/>
                  </a:lnTo>
                  <a:lnTo>
                    <a:pt x="4566688" y="1213747"/>
                  </a:lnTo>
                  <a:lnTo>
                    <a:pt x="4543556" y="1175078"/>
                  </a:lnTo>
                  <a:lnTo>
                    <a:pt x="4519737" y="1136873"/>
                  </a:lnTo>
                  <a:lnTo>
                    <a:pt x="4495241" y="1099142"/>
                  </a:lnTo>
                  <a:lnTo>
                    <a:pt x="4470076" y="1061892"/>
                  </a:lnTo>
                  <a:lnTo>
                    <a:pt x="4444250" y="1025133"/>
                  </a:lnTo>
                  <a:lnTo>
                    <a:pt x="4417772" y="988873"/>
                  </a:lnTo>
                  <a:lnTo>
                    <a:pt x="4390651" y="953120"/>
                  </a:lnTo>
                  <a:lnTo>
                    <a:pt x="4362894" y="917883"/>
                  </a:lnTo>
                  <a:lnTo>
                    <a:pt x="4334511" y="883170"/>
                  </a:lnTo>
                  <a:lnTo>
                    <a:pt x="4305511" y="848990"/>
                  </a:lnTo>
                  <a:lnTo>
                    <a:pt x="4275900" y="815352"/>
                  </a:lnTo>
                  <a:lnTo>
                    <a:pt x="4245689" y="782263"/>
                  </a:lnTo>
                  <a:lnTo>
                    <a:pt x="4214885" y="749733"/>
                  </a:lnTo>
                  <a:lnTo>
                    <a:pt x="4183497" y="717770"/>
                  </a:lnTo>
                  <a:lnTo>
                    <a:pt x="4151534" y="686382"/>
                  </a:lnTo>
                  <a:lnTo>
                    <a:pt x="4119003" y="655579"/>
                  </a:lnTo>
                  <a:lnTo>
                    <a:pt x="4085915" y="625367"/>
                  </a:lnTo>
                  <a:lnTo>
                    <a:pt x="4052276" y="595757"/>
                  </a:lnTo>
                  <a:lnTo>
                    <a:pt x="4018096" y="566756"/>
                  </a:lnTo>
                  <a:lnTo>
                    <a:pt x="3983384" y="538373"/>
                  </a:lnTo>
                  <a:lnTo>
                    <a:pt x="3948146" y="510617"/>
                  </a:lnTo>
                  <a:lnTo>
                    <a:pt x="3912393" y="483496"/>
                  </a:lnTo>
                  <a:lnTo>
                    <a:pt x="3876133" y="457018"/>
                  </a:lnTo>
                  <a:lnTo>
                    <a:pt x="3839374" y="431193"/>
                  </a:lnTo>
                  <a:lnTo>
                    <a:pt x="3802124" y="406028"/>
                  </a:lnTo>
                  <a:lnTo>
                    <a:pt x="3764393" y="381532"/>
                  </a:lnTo>
                  <a:lnTo>
                    <a:pt x="3726189" y="357713"/>
                  </a:lnTo>
                  <a:lnTo>
                    <a:pt x="3687519" y="334581"/>
                  </a:lnTo>
                  <a:lnTo>
                    <a:pt x="3648394" y="312143"/>
                  </a:lnTo>
                  <a:lnTo>
                    <a:pt x="3608820" y="290409"/>
                  </a:lnTo>
                  <a:lnTo>
                    <a:pt x="3568808" y="269386"/>
                  </a:lnTo>
                  <a:lnTo>
                    <a:pt x="3528364" y="249083"/>
                  </a:lnTo>
                  <a:lnTo>
                    <a:pt x="3487499" y="229509"/>
                  </a:lnTo>
                  <a:lnTo>
                    <a:pt x="3446220" y="210672"/>
                  </a:lnTo>
                  <a:lnTo>
                    <a:pt x="3404535" y="192581"/>
                  </a:lnTo>
                  <a:lnTo>
                    <a:pt x="3362454" y="175244"/>
                  </a:lnTo>
                  <a:lnTo>
                    <a:pt x="3319985" y="158670"/>
                  </a:lnTo>
                  <a:lnTo>
                    <a:pt x="3277136" y="142867"/>
                  </a:lnTo>
                  <a:lnTo>
                    <a:pt x="3233916" y="127844"/>
                  </a:lnTo>
                  <a:lnTo>
                    <a:pt x="3190334" y="113609"/>
                  </a:lnTo>
                  <a:lnTo>
                    <a:pt x="3146397" y="100171"/>
                  </a:lnTo>
                  <a:lnTo>
                    <a:pt x="3102115" y="87538"/>
                  </a:lnTo>
                  <a:lnTo>
                    <a:pt x="3057495" y="75719"/>
                  </a:lnTo>
                  <a:lnTo>
                    <a:pt x="3012547" y="64722"/>
                  </a:lnTo>
                  <a:lnTo>
                    <a:pt x="2967279" y="54556"/>
                  </a:lnTo>
                  <a:lnTo>
                    <a:pt x="2921700" y="45229"/>
                  </a:lnTo>
                  <a:lnTo>
                    <a:pt x="2875817" y="36751"/>
                  </a:lnTo>
                  <a:lnTo>
                    <a:pt x="2829640" y="29128"/>
                  </a:lnTo>
                  <a:lnTo>
                    <a:pt x="2783177" y="22371"/>
                  </a:lnTo>
                  <a:lnTo>
                    <a:pt x="2736436" y="16487"/>
                  </a:lnTo>
                  <a:lnTo>
                    <a:pt x="2689427" y="11484"/>
                  </a:lnTo>
                  <a:lnTo>
                    <a:pt x="2642157" y="7372"/>
                  </a:lnTo>
                  <a:lnTo>
                    <a:pt x="2594635" y="4160"/>
                  </a:lnTo>
                  <a:lnTo>
                    <a:pt x="2546869" y="1854"/>
                  </a:lnTo>
                  <a:lnTo>
                    <a:pt x="2498869" y="465"/>
                  </a:lnTo>
                  <a:lnTo>
                    <a:pt x="2450642" y="0"/>
                  </a:lnTo>
                  <a:close/>
                </a:path>
              </a:pathLst>
            </a:custGeom>
            <a:solidFill>
              <a:srgbClr val="FCB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240" y="2011916"/>
              <a:ext cx="1240155" cy="1240155"/>
            </a:xfrm>
            <a:custGeom>
              <a:avLst/>
              <a:gdLst/>
              <a:ahLst/>
              <a:cxnLst/>
              <a:rect l="l" t="t" r="r" b="b"/>
              <a:pathLst>
                <a:path w="1240155" h="1240154">
                  <a:moveTo>
                    <a:pt x="619823" y="0"/>
                  </a:moveTo>
                  <a:lnTo>
                    <a:pt x="571385" y="1864"/>
                  </a:lnTo>
                  <a:lnTo>
                    <a:pt x="523966" y="7367"/>
                  </a:lnTo>
                  <a:lnTo>
                    <a:pt x="477704" y="16370"/>
                  </a:lnTo>
                  <a:lnTo>
                    <a:pt x="432738" y="28735"/>
                  </a:lnTo>
                  <a:lnTo>
                    <a:pt x="389204" y="44324"/>
                  </a:lnTo>
                  <a:lnTo>
                    <a:pt x="347242" y="63000"/>
                  </a:lnTo>
                  <a:lnTo>
                    <a:pt x="306988" y="84624"/>
                  </a:lnTo>
                  <a:lnTo>
                    <a:pt x="268580" y="109060"/>
                  </a:lnTo>
                  <a:lnTo>
                    <a:pt x="232156" y="136169"/>
                  </a:lnTo>
                  <a:lnTo>
                    <a:pt x="197855" y="165813"/>
                  </a:lnTo>
                  <a:lnTo>
                    <a:pt x="165813" y="197855"/>
                  </a:lnTo>
                  <a:lnTo>
                    <a:pt x="136169" y="232156"/>
                  </a:lnTo>
                  <a:lnTo>
                    <a:pt x="109060" y="268580"/>
                  </a:lnTo>
                  <a:lnTo>
                    <a:pt x="84624" y="306988"/>
                  </a:lnTo>
                  <a:lnTo>
                    <a:pt x="63000" y="347242"/>
                  </a:lnTo>
                  <a:lnTo>
                    <a:pt x="44324" y="389204"/>
                  </a:lnTo>
                  <a:lnTo>
                    <a:pt x="28735" y="432738"/>
                  </a:lnTo>
                  <a:lnTo>
                    <a:pt x="16370" y="477704"/>
                  </a:lnTo>
                  <a:lnTo>
                    <a:pt x="7367" y="523966"/>
                  </a:lnTo>
                  <a:lnTo>
                    <a:pt x="1864" y="571385"/>
                  </a:lnTo>
                  <a:lnTo>
                    <a:pt x="0" y="619823"/>
                  </a:lnTo>
                  <a:lnTo>
                    <a:pt x="1864" y="668261"/>
                  </a:lnTo>
                  <a:lnTo>
                    <a:pt x="7367" y="715680"/>
                  </a:lnTo>
                  <a:lnTo>
                    <a:pt x="16370" y="761942"/>
                  </a:lnTo>
                  <a:lnTo>
                    <a:pt x="28735" y="806908"/>
                  </a:lnTo>
                  <a:lnTo>
                    <a:pt x="44324" y="850442"/>
                  </a:lnTo>
                  <a:lnTo>
                    <a:pt x="63000" y="892404"/>
                  </a:lnTo>
                  <a:lnTo>
                    <a:pt x="84624" y="932658"/>
                  </a:lnTo>
                  <a:lnTo>
                    <a:pt x="109060" y="971066"/>
                  </a:lnTo>
                  <a:lnTo>
                    <a:pt x="136169" y="1007490"/>
                  </a:lnTo>
                  <a:lnTo>
                    <a:pt x="165813" y="1041791"/>
                  </a:lnTo>
                  <a:lnTo>
                    <a:pt x="197855" y="1073833"/>
                  </a:lnTo>
                  <a:lnTo>
                    <a:pt x="232156" y="1103477"/>
                  </a:lnTo>
                  <a:lnTo>
                    <a:pt x="268580" y="1130586"/>
                  </a:lnTo>
                  <a:lnTo>
                    <a:pt x="306988" y="1155022"/>
                  </a:lnTo>
                  <a:lnTo>
                    <a:pt x="347242" y="1176646"/>
                  </a:lnTo>
                  <a:lnTo>
                    <a:pt x="389204" y="1195322"/>
                  </a:lnTo>
                  <a:lnTo>
                    <a:pt x="432738" y="1210911"/>
                  </a:lnTo>
                  <a:lnTo>
                    <a:pt x="477704" y="1223276"/>
                  </a:lnTo>
                  <a:lnTo>
                    <a:pt x="523966" y="1232279"/>
                  </a:lnTo>
                  <a:lnTo>
                    <a:pt x="571385" y="1237782"/>
                  </a:lnTo>
                  <a:lnTo>
                    <a:pt x="619823" y="1239647"/>
                  </a:lnTo>
                  <a:lnTo>
                    <a:pt x="668261" y="1237782"/>
                  </a:lnTo>
                  <a:lnTo>
                    <a:pt x="715680" y="1232279"/>
                  </a:lnTo>
                  <a:lnTo>
                    <a:pt x="761942" y="1223276"/>
                  </a:lnTo>
                  <a:lnTo>
                    <a:pt x="806908" y="1210911"/>
                  </a:lnTo>
                  <a:lnTo>
                    <a:pt x="850442" y="1195322"/>
                  </a:lnTo>
                  <a:lnTo>
                    <a:pt x="892404" y="1176646"/>
                  </a:lnTo>
                  <a:lnTo>
                    <a:pt x="932658" y="1155022"/>
                  </a:lnTo>
                  <a:lnTo>
                    <a:pt x="971066" y="1130586"/>
                  </a:lnTo>
                  <a:lnTo>
                    <a:pt x="1007490" y="1103477"/>
                  </a:lnTo>
                  <a:lnTo>
                    <a:pt x="1041791" y="1073833"/>
                  </a:lnTo>
                  <a:lnTo>
                    <a:pt x="1073833" y="1041791"/>
                  </a:lnTo>
                  <a:lnTo>
                    <a:pt x="1103477" y="1007490"/>
                  </a:lnTo>
                  <a:lnTo>
                    <a:pt x="1130586" y="971066"/>
                  </a:lnTo>
                  <a:lnTo>
                    <a:pt x="1155022" y="932658"/>
                  </a:lnTo>
                  <a:lnTo>
                    <a:pt x="1176646" y="892404"/>
                  </a:lnTo>
                  <a:lnTo>
                    <a:pt x="1195322" y="850442"/>
                  </a:lnTo>
                  <a:lnTo>
                    <a:pt x="1210911" y="806908"/>
                  </a:lnTo>
                  <a:lnTo>
                    <a:pt x="1223276" y="761942"/>
                  </a:lnTo>
                  <a:lnTo>
                    <a:pt x="1232279" y="715680"/>
                  </a:lnTo>
                  <a:lnTo>
                    <a:pt x="1237782" y="668261"/>
                  </a:lnTo>
                  <a:lnTo>
                    <a:pt x="1239647" y="619823"/>
                  </a:lnTo>
                  <a:lnTo>
                    <a:pt x="1237782" y="571385"/>
                  </a:lnTo>
                  <a:lnTo>
                    <a:pt x="1232279" y="523966"/>
                  </a:lnTo>
                  <a:lnTo>
                    <a:pt x="1223276" y="477704"/>
                  </a:lnTo>
                  <a:lnTo>
                    <a:pt x="1210911" y="432738"/>
                  </a:lnTo>
                  <a:lnTo>
                    <a:pt x="1195322" y="389204"/>
                  </a:lnTo>
                  <a:lnTo>
                    <a:pt x="1176646" y="347242"/>
                  </a:lnTo>
                  <a:lnTo>
                    <a:pt x="1155022" y="306988"/>
                  </a:lnTo>
                  <a:lnTo>
                    <a:pt x="1130586" y="268580"/>
                  </a:lnTo>
                  <a:lnTo>
                    <a:pt x="1103477" y="232156"/>
                  </a:lnTo>
                  <a:lnTo>
                    <a:pt x="1073833" y="197855"/>
                  </a:lnTo>
                  <a:lnTo>
                    <a:pt x="1041791" y="165813"/>
                  </a:lnTo>
                  <a:lnTo>
                    <a:pt x="1007490" y="136169"/>
                  </a:lnTo>
                  <a:lnTo>
                    <a:pt x="971066" y="109060"/>
                  </a:lnTo>
                  <a:lnTo>
                    <a:pt x="932658" y="84624"/>
                  </a:lnTo>
                  <a:lnTo>
                    <a:pt x="892404" y="63000"/>
                  </a:lnTo>
                  <a:lnTo>
                    <a:pt x="850442" y="44324"/>
                  </a:lnTo>
                  <a:lnTo>
                    <a:pt x="806908" y="28735"/>
                  </a:lnTo>
                  <a:lnTo>
                    <a:pt x="761942" y="16370"/>
                  </a:lnTo>
                  <a:lnTo>
                    <a:pt x="715680" y="7367"/>
                  </a:lnTo>
                  <a:lnTo>
                    <a:pt x="668261" y="1864"/>
                  </a:lnTo>
                  <a:lnTo>
                    <a:pt x="619823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9479" y="2395359"/>
              <a:ext cx="579755" cy="473075"/>
            </a:xfrm>
            <a:custGeom>
              <a:avLst/>
              <a:gdLst/>
              <a:ahLst/>
              <a:cxnLst/>
              <a:rect l="l" t="t" r="r" b="b"/>
              <a:pathLst>
                <a:path w="579755" h="473075">
                  <a:moveTo>
                    <a:pt x="510222" y="251066"/>
                  </a:moveTo>
                  <a:lnTo>
                    <a:pt x="508533" y="242570"/>
                  </a:lnTo>
                  <a:lnTo>
                    <a:pt x="504825" y="240385"/>
                  </a:lnTo>
                  <a:lnTo>
                    <a:pt x="501103" y="241388"/>
                  </a:lnTo>
                  <a:lnTo>
                    <a:pt x="326745" y="348310"/>
                  </a:lnTo>
                  <a:lnTo>
                    <a:pt x="318516" y="352513"/>
                  </a:lnTo>
                  <a:lnTo>
                    <a:pt x="309422" y="355587"/>
                  </a:lnTo>
                  <a:lnTo>
                    <a:pt x="299707" y="357466"/>
                  </a:lnTo>
                  <a:lnTo>
                    <a:pt x="289572" y="358114"/>
                  </a:lnTo>
                  <a:lnTo>
                    <a:pt x="279450" y="357466"/>
                  </a:lnTo>
                  <a:lnTo>
                    <a:pt x="269722" y="355587"/>
                  </a:lnTo>
                  <a:lnTo>
                    <a:pt x="260629" y="352513"/>
                  </a:lnTo>
                  <a:lnTo>
                    <a:pt x="252399" y="348310"/>
                  </a:lnTo>
                  <a:lnTo>
                    <a:pt x="84099" y="245097"/>
                  </a:lnTo>
                  <a:lnTo>
                    <a:pt x="75323" y="240042"/>
                  </a:lnTo>
                  <a:lnTo>
                    <a:pt x="70815" y="239585"/>
                  </a:lnTo>
                  <a:lnTo>
                    <a:pt x="69151" y="244830"/>
                  </a:lnTo>
                  <a:lnTo>
                    <a:pt x="68910" y="256882"/>
                  </a:lnTo>
                  <a:lnTo>
                    <a:pt x="68910" y="359943"/>
                  </a:lnTo>
                  <a:lnTo>
                    <a:pt x="99047" y="413334"/>
                  </a:lnTo>
                  <a:lnTo>
                    <a:pt x="133553" y="436714"/>
                  </a:lnTo>
                  <a:lnTo>
                    <a:pt x="178206" y="455587"/>
                  </a:lnTo>
                  <a:lnTo>
                    <a:pt x="230924" y="468185"/>
                  </a:lnTo>
                  <a:lnTo>
                    <a:pt x="289572" y="472770"/>
                  </a:lnTo>
                  <a:lnTo>
                    <a:pt x="348234" y="468185"/>
                  </a:lnTo>
                  <a:lnTo>
                    <a:pt x="400939" y="455587"/>
                  </a:lnTo>
                  <a:lnTo>
                    <a:pt x="445592" y="436714"/>
                  </a:lnTo>
                  <a:lnTo>
                    <a:pt x="480098" y="413334"/>
                  </a:lnTo>
                  <a:lnTo>
                    <a:pt x="510222" y="359943"/>
                  </a:lnTo>
                  <a:lnTo>
                    <a:pt x="510222" y="251066"/>
                  </a:lnTo>
                  <a:close/>
                </a:path>
                <a:path w="579755" h="473075">
                  <a:moveTo>
                    <a:pt x="576516" y="425754"/>
                  </a:moveTo>
                  <a:lnTo>
                    <a:pt x="558850" y="398284"/>
                  </a:lnTo>
                  <a:lnTo>
                    <a:pt x="558977" y="214172"/>
                  </a:lnTo>
                  <a:lnTo>
                    <a:pt x="540575" y="224421"/>
                  </a:lnTo>
                  <a:lnTo>
                    <a:pt x="533285" y="230746"/>
                  </a:lnTo>
                  <a:lnTo>
                    <a:pt x="534174" y="238366"/>
                  </a:lnTo>
                  <a:lnTo>
                    <a:pt x="534174" y="398284"/>
                  </a:lnTo>
                  <a:lnTo>
                    <a:pt x="516509" y="425754"/>
                  </a:lnTo>
                  <a:lnTo>
                    <a:pt x="518871" y="437438"/>
                  </a:lnTo>
                  <a:lnTo>
                    <a:pt x="525297" y="446963"/>
                  </a:lnTo>
                  <a:lnTo>
                    <a:pt x="534835" y="453402"/>
                  </a:lnTo>
                  <a:lnTo>
                    <a:pt x="546506" y="455752"/>
                  </a:lnTo>
                  <a:lnTo>
                    <a:pt x="558190" y="453402"/>
                  </a:lnTo>
                  <a:lnTo>
                    <a:pt x="567728" y="446963"/>
                  </a:lnTo>
                  <a:lnTo>
                    <a:pt x="574167" y="437438"/>
                  </a:lnTo>
                  <a:lnTo>
                    <a:pt x="576516" y="425754"/>
                  </a:lnTo>
                  <a:close/>
                </a:path>
                <a:path w="579755" h="473075">
                  <a:moveTo>
                    <a:pt x="579158" y="148577"/>
                  </a:moveTo>
                  <a:lnTo>
                    <a:pt x="313080" y="5943"/>
                  </a:lnTo>
                  <a:lnTo>
                    <a:pt x="289572" y="0"/>
                  </a:lnTo>
                  <a:lnTo>
                    <a:pt x="277050" y="1485"/>
                  </a:lnTo>
                  <a:lnTo>
                    <a:pt x="266052" y="5943"/>
                  </a:lnTo>
                  <a:lnTo>
                    <a:pt x="9690" y="134150"/>
                  </a:lnTo>
                  <a:lnTo>
                    <a:pt x="2425" y="140893"/>
                  </a:lnTo>
                  <a:lnTo>
                    <a:pt x="0" y="148577"/>
                  </a:lnTo>
                  <a:lnTo>
                    <a:pt x="2425" y="156260"/>
                  </a:lnTo>
                  <a:lnTo>
                    <a:pt x="9690" y="162991"/>
                  </a:lnTo>
                  <a:lnTo>
                    <a:pt x="266052" y="320230"/>
                  </a:lnTo>
                  <a:lnTo>
                    <a:pt x="277050" y="324688"/>
                  </a:lnTo>
                  <a:lnTo>
                    <a:pt x="289572" y="326174"/>
                  </a:lnTo>
                  <a:lnTo>
                    <a:pt x="302107" y="324688"/>
                  </a:lnTo>
                  <a:lnTo>
                    <a:pt x="313080" y="320230"/>
                  </a:lnTo>
                  <a:lnTo>
                    <a:pt x="569455" y="162991"/>
                  </a:lnTo>
                  <a:lnTo>
                    <a:pt x="576732" y="156260"/>
                  </a:lnTo>
                  <a:lnTo>
                    <a:pt x="579158" y="148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79878" y="2545633"/>
            <a:ext cx="5230495" cy="62260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NZ" sz="3950" b="1" spc="-80" dirty="0" err="1" smtClean="0">
                <a:solidFill>
                  <a:srgbClr val="106948"/>
                </a:solidFill>
                <a:latin typeface="Arial"/>
                <a:cs typeface="Arial"/>
              </a:rPr>
              <a:t>Câu</a:t>
            </a:r>
            <a:r>
              <a:rPr lang="en-NZ" sz="3950" b="1" spc="-80" dirty="0" smtClean="0">
                <a:solidFill>
                  <a:srgbClr val="106948"/>
                </a:solidFill>
                <a:latin typeface="Arial"/>
                <a:cs typeface="Arial"/>
              </a:rPr>
              <a:t> </a:t>
            </a:r>
            <a:r>
              <a:rPr lang="en-NZ" sz="3950" b="1" spc="-80" dirty="0" err="1" smtClean="0">
                <a:solidFill>
                  <a:srgbClr val="106948"/>
                </a:solidFill>
                <a:latin typeface="Arial"/>
                <a:cs typeface="Arial"/>
              </a:rPr>
              <a:t>hỏi</a:t>
            </a:r>
            <a:r>
              <a:rPr lang="en-NZ" sz="3950" b="1" spc="-80" dirty="0" smtClean="0">
                <a:solidFill>
                  <a:srgbClr val="106948"/>
                </a:solidFill>
                <a:latin typeface="Arial"/>
                <a:cs typeface="Arial"/>
              </a:rPr>
              <a:t> </a:t>
            </a:r>
            <a:r>
              <a:rPr lang="en-NZ" sz="3950" b="1" spc="-80" dirty="0" err="1" smtClean="0">
                <a:solidFill>
                  <a:srgbClr val="106948"/>
                </a:solidFill>
                <a:latin typeface="Arial"/>
                <a:cs typeface="Arial"/>
              </a:rPr>
              <a:t>ôn</a:t>
            </a:r>
            <a:r>
              <a:rPr lang="en-NZ" sz="3950" b="1" spc="-80" dirty="0" smtClean="0">
                <a:solidFill>
                  <a:srgbClr val="106948"/>
                </a:solidFill>
                <a:latin typeface="Arial"/>
                <a:cs typeface="Arial"/>
              </a:rPr>
              <a:t> </a:t>
            </a:r>
            <a:r>
              <a:rPr lang="en-NZ" sz="3950" b="1" spc="-80" dirty="0" err="1" smtClean="0">
                <a:solidFill>
                  <a:srgbClr val="106948"/>
                </a:solidFill>
                <a:latin typeface="Arial"/>
                <a:cs typeface="Arial"/>
              </a:rPr>
              <a:t>tập</a:t>
            </a:r>
            <a:endParaRPr sz="39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615129" y="423447"/>
            <a:ext cx="1032510" cy="1032510"/>
            <a:chOff x="11615129" y="423447"/>
            <a:chExt cx="1032510" cy="1032510"/>
          </a:xfrm>
        </p:grpSpPr>
        <p:sp>
          <p:nvSpPr>
            <p:cNvPr id="13" name="object 13"/>
            <p:cNvSpPr/>
            <p:nvPr/>
          </p:nvSpPr>
          <p:spPr>
            <a:xfrm>
              <a:off x="11615129" y="423447"/>
              <a:ext cx="1032510" cy="1032510"/>
            </a:xfrm>
            <a:custGeom>
              <a:avLst/>
              <a:gdLst/>
              <a:ahLst/>
              <a:cxnLst/>
              <a:rect l="l" t="t" r="r" b="b"/>
              <a:pathLst>
                <a:path w="1032509" h="1032510">
                  <a:moveTo>
                    <a:pt x="515962" y="0"/>
                  </a:moveTo>
                  <a:lnTo>
                    <a:pt x="468999" y="2108"/>
                  </a:lnTo>
                  <a:lnTo>
                    <a:pt x="423216" y="8312"/>
                  </a:lnTo>
                  <a:lnTo>
                    <a:pt x="378798" y="18430"/>
                  </a:lnTo>
                  <a:lnTo>
                    <a:pt x="335925" y="32279"/>
                  </a:lnTo>
                  <a:lnTo>
                    <a:pt x="294779" y="49677"/>
                  </a:lnTo>
                  <a:lnTo>
                    <a:pt x="255544" y="70442"/>
                  </a:lnTo>
                  <a:lnTo>
                    <a:pt x="218401" y="94392"/>
                  </a:lnTo>
                  <a:lnTo>
                    <a:pt x="183532" y="121345"/>
                  </a:lnTo>
                  <a:lnTo>
                    <a:pt x="151120" y="151118"/>
                  </a:lnTo>
                  <a:lnTo>
                    <a:pt x="121346" y="183530"/>
                  </a:lnTo>
                  <a:lnTo>
                    <a:pt x="94393" y="218398"/>
                  </a:lnTo>
                  <a:lnTo>
                    <a:pt x="70443" y="255540"/>
                  </a:lnTo>
                  <a:lnTo>
                    <a:pt x="49677" y="294775"/>
                  </a:lnTo>
                  <a:lnTo>
                    <a:pt x="32279" y="335919"/>
                  </a:lnTo>
                  <a:lnTo>
                    <a:pt x="18430" y="378790"/>
                  </a:lnTo>
                  <a:lnTo>
                    <a:pt x="8312" y="423207"/>
                  </a:lnTo>
                  <a:lnTo>
                    <a:pt x="2108" y="468988"/>
                  </a:lnTo>
                  <a:lnTo>
                    <a:pt x="0" y="515950"/>
                  </a:lnTo>
                  <a:lnTo>
                    <a:pt x="2108" y="562911"/>
                  </a:lnTo>
                  <a:lnTo>
                    <a:pt x="8312" y="608692"/>
                  </a:lnTo>
                  <a:lnTo>
                    <a:pt x="18430" y="653109"/>
                  </a:lnTo>
                  <a:lnTo>
                    <a:pt x="32279" y="695981"/>
                  </a:lnTo>
                  <a:lnTo>
                    <a:pt x="49677" y="737125"/>
                  </a:lnTo>
                  <a:lnTo>
                    <a:pt x="70443" y="776359"/>
                  </a:lnTo>
                  <a:lnTo>
                    <a:pt x="94393" y="813501"/>
                  </a:lnTo>
                  <a:lnTo>
                    <a:pt x="121346" y="848369"/>
                  </a:lnTo>
                  <a:lnTo>
                    <a:pt x="151120" y="880781"/>
                  </a:lnTo>
                  <a:lnTo>
                    <a:pt x="183532" y="910554"/>
                  </a:lnTo>
                  <a:lnTo>
                    <a:pt x="218401" y="937507"/>
                  </a:lnTo>
                  <a:lnTo>
                    <a:pt x="255544" y="961457"/>
                  </a:lnTo>
                  <a:lnTo>
                    <a:pt x="294779" y="982222"/>
                  </a:lnTo>
                  <a:lnTo>
                    <a:pt x="335925" y="999621"/>
                  </a:lnTo>
                  <a:lnTo>
                    <a:pt x="378798" y="1013470"/>
                  </a:lnTo>
                  <a:lnTo>
                    <a:pt x="423216" y="1023587"/>
                  </a:lnTo>
                  <a:lnTo>
                    <a:pt x="468999" y="1029791"/>
                  </a:lnTo>
                  <a:lnTo>
                    <a:pt x="515962" y="1031900"/>
                  </a:lnTo>
                  <a:lnTo>
                    <a:pt x="562924" y="1029791"/>
                  </a:lnTo>
                  <a:lnTo>
                    <a:pt x="608705" y="1023587"/>
                  </a:lnTo>
                  <a:lnTo>
                    <a:pt x="653122" y="1013470"/>
                  </a:lnTo>
                  <a:lnTo>
                    <a:pt x="695994" y="999621"/>
                  </a:lnTo>
                  <a:lnTo>
                    <a:pt x="737138" y="982222"/>
                  </a:lnTo>
                  <a:lnTo>
                    <a:pt x="776372" y="961457"/>
                  </a:lnTo>
                  <a:lnTo>
                    <a:pt x="813514" y="937507"/>
                  </a:lnTo>
                  <a:lnTo>
                    <a:pt x="848382" y="910554"/>
                  </a:lnTo>
                  <a:lnTo>
                    <a:pt x="880794" y="880781"/>
                  </a:lnTo>
                  <a:lnTo>
                    <a:pt x="910567" y="848369"/>
                  </a:lnTo>
                  <a:lnTo>
                    <a:pt x="937520" y="813501"/>
                  </a:lnTo>
                  <a:lnTo>
                    <a:pt x="961470" y="776359"/>
                  </a:lnTo>
                  <a:lnTo>
                    <a:pt x="982235" y="737125"/>
                  </a:lnTo>
                  <a:lnTo>
                    <a:pt x="999633" y="695981"/>
                  </a:lnTo>
                  <a:lnTo>
                    <a:pt x="1013482" y="653109"/>
                  </a:lnTo>
                  <a:lnTo>
                    <a:pt x="1023600" y="608692"/>
                  </a:lnTo>
                  <a:lnTo>
                    <a:pt x="1029804" y="562911"/>
                  </a:lnTo>
                  <a:lnTo>
                    <a:pt x="1031913" y="515950"/>
                  </a:lnTo>
                  <a:lnTo>
                    <a:pt x="1029804" y="468988"/>
                  </a:lnTo>
                  <a:lnTo>
                    <a:pt x="1023600" y="423207"/>
                  </a:lnTo>
                  <a:lnTo>
                    <a:pt x="1013482" y="378790"/>
                  </a:lnTo>
                  <a:lnTo>
                    <a:pt x="999633" y="335919"/>
                  </a:lnTo>
                  <a:lnTo>
                    <a:pt x="982235" y="294775"/>
                  </a:lnTo>
                  <a:lnTo>
                    <a:pt x="961470" y="255540"/>
                  </a:lnTo>
                  <a:lnTo>
                    <a:pt x="937520" y="218398"/>
                  </a:lnTo>
                  <a:lnTo>
                    <a:pt x="910567" y="183530"/>
                  </a:lnTo>
                  <a:lnTo>
                    <a:pt x="880794" y="151118"/>
                  </a:lnTo>
                  <a:lnTo>
                    <a:pt x="848382" y="121345"/>
                  </a:lnTo>
                  <a:lnTo>
                    <a:pt x="813514" y="94392"/>
                  </a:lnTo>
                  <a:lnTo>
                    <a:pt x="776372" y="70442"/>
                  </a:lnTo>
                  <a:lnTo>
                    <a:pt x="737138" y="49677"/>
                  </a:lnTo>
                  <a:lnTo>
                    <a:pt x="695994" y="32279"/>
                  </a:lnTo>
                  <a:lnTo>
                    <a:pt x="653122" y="18430"/>
                  </a:lnTo>
                  <a:lnTo>
                    <a:pt x="608705" y="8312"/>
                  </a:lnTo>
                  <a:lnTo>
                    <a:pt x="562924" y="2108"/>
                  </a:lnTo>
                  <a:lnTo>
                    <a:pt x="515962" y="0"/>
                  </a:lnTo>
                  <a:close/>
                </a:path>
              </a:pathLst>
            </a:custGeom>
            <a:solidFill>
              <a:srgbClr val="027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30901" y="439216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59" h="1000760">
                  <a:moveTo>
                    <a:pt x="94399" y="522516"/>
                  </a:moveTo>
                  <a:lnTo>
                    <a:pt x="74041" y="522516"/>
                  </a:lnTo>
                  <a:lnTo>
                    <a:pt x="67754" y="503161"/>
                  </a:lnTo>
                  <a:lnTo>
                    <a:pt x="61468" y="522516"/>
                  </a:lnTo>
                  <a:lnTo>
                    <a:pt x="41109" y="522516"/>
                  </a:lnTo>
                  <a:lnTo>
                    <a:pt x="57581" y="534479"/>
                  </a:lnTo>
                  <a:lnTo>
                    <a:pt x="51282" y="553834"/>
                  </a:lnTo>
                  <a:lnTo>
                    <a:pt x="67754" y="541870"/>
                  </a:lnTo>
                  <a:lnTo>
                    <a:pt x="84226" y="553834"/>
                  </a:lnTo>
                  <a:lnTo>
                    <a:pt x="77927" y="534479"/>
                  </a:lnTo>
                  <a:lnTo>
                    <a:pt x="94399" y="522516"/>
                  </a:lnTo>
                  <a:close/>
                </a:path>
                <a:path w="1000759" h="1000760">
                  <a:moveTo>
                    <a:pt x="959243" y="522516"/>
                  </a:moveTo>
                  <a:lnTo>
                    <a:pt x="938885" y="522516"/>
                  </a:lnTo>
                  <a:lnTo>
                    <a:pt x="932599" y="503161"/>
                  </a:lnTo>
                  <a:lnTo>
                    <a:pt x="926312" y="522516"/>
                  </a:lnTo>
                  <a:lnTo>
                    <a:pt x="905954" y="522516"/>
                  </a:lnTo>
                  <a:lnTo>
                    <a:pt x="922426" y="534479"/>
                  </a:lnTo>
                  <a:lnTo>
                    <a:pt x="916127" y="553834"/>
                  </a:lnTo>
                  <a:lnTo>
                    <a:pt x="932599" y="541870"/>
                  </a:lnTo>
                  <a:lnTo>
                    <a:pt x="949071" y="553834"/>
                  </a:lnTo>
                  <a:lnTo>
                    <a:pt x="942771" y="534479"/>
                  </a:lnTo>
                  <a:lnTo>
                    <a:pt x="959243" y="522516"/>
                  </a:lnTo>
                  <a:close/>
                </a:path>
                <a:path w="1000759" h="1000760">
                  <a:moveTo>
                    <a:pt x="1000353" y="500189"/>
                  </a:moveTo>
                  <a:lnTo>
                    <a:pt x="998054" y="452094"/>
                  </a:lnTo>
                  <a:lnTo>
                    <a:pt x="992809" y="415607"/>
                  </a:lnTo>
                  <a:lnTo>
                    <a:pt x="992809" y="500189"/>
                  </a:lnTo>
                  <a:lnTo>
                    <a:pt x="990549" y="547560"/>
                  </a:lnTo>
                  <a:lnTo>
                    <a:pt x="983907" y="593686"/>
                  </a:lnTo>
                  <a:lnTo>
                    <a:pt x="973099" y="638327"/>
                  </a:lnTo>
                  <a:lnTo>
                    <a:pt x="958329" y="681304"/>
                  </a:lnTo>
                  <a:lnTo>
                    <a:pt x="939800" y="722388"/>
                  </a:lnTo>
                  <a:lnTo>
                    <a:pt x="917714" y="761390"/>
                  </a:lnTo>
                  <a:lnTo>
                    <a:pt x="892289" y="798080"/>
                  </a:lnTo>
                  <a:lnTo>
                    <a:pt x="863739" y="832269"/>
                  </a:lnTo>
                  <a:lnTo>
                    <a:pt x="832269" y="863752"/>
                  </a:lnTo>
                  <a:lnTo>
                    <a:pt x="798080" y="892302"/>
                  </a:lnTo>
                  <a:lnTo>
                    <a:pt x="761377" y="917714"/>
                  </a:lnTo>
                  <a:lnTo>
                    <a:pt x="722388" y="939800"/>
                  </a:lnTo>
                  <a:lnTo>
                    <a:pt x="681291" y="958329"/>
                  </a:lnTo>
                  <a:lnTo>
                    <a:pt x="638314" y="973099"/>
                  </a:lnTo>
                  <a:lnTo>
                    <a:pt x="593674" y="983919"/>
                  </a:lnTo>
                  <a:lnTo>
                    <a:pt x="547560" y="990549"/>
                  </a:lnTo>
                  <a:lnTo>
                    <a:pt x="500176" y="992809"/>
                  </a:lnTo>
                  <a:lnTo>
                    <a:pt x="452805" y="990549"/>
                  </a:lnTo>
                  <a:lnTo>
                    <a:pt x="406692" y="983919"/>
                  </a:lnTo>
                  <a:lnTo>
                    <a:pt x="362038" y="973099"/>
                  </a:lnTo>
                  <a:lnTo>
                    <a:pt x="319074" y="958329"/>
                  </a:lnTo>
                  <a:lnTo>
                    <a:pt x="277977" y="939800"/>
                  </a:lnTo>
                  <a:lnTo>
                    <a:pt x="238988" y="917714"/>
                  </a:lnTo>
                  <a:lnTo>
                    <a:pt x="202285" y="892302"/>
                  </a:lnTo>
                  <a:lnTo>
                    <a:pt x="168097" y="863752"/>
                  </a:lnTo>
                  <a:lnTo>
                    <a:pt x="136626" y="832269"/>
                  </a:lnTo>
                  <a:lnTo>
                    <a:pt x="108077" y="798080"/>
                  </a:lnTo>
                  <a:lnTo>
                    <a:pt x="82651" y="761390"/>
                  </a:lnTo>
                  <a:lnTo>
                    <a:pt x="60579" y="722388"/>
                  </a:lnTo>
                  <a:lnTo>
                    <a:pt x="42037" y="681304"/>
                  </a:lnTo>
                  <a:lnTo>
                    <a:pt x="27266" y="638327"/>
                  </a:lnTo>
                  <a:lnTo>
                    <a:pt x="16459" y="593686"/>
                  </a:lnTo>
                  <a:lnTo>
                    <a:pt x="9817" y="547560"/>
                  </a:lnTo>
                  <a:lnTo>
                    <a:pt x="7556" y="500189"/>
                  </a:lnTo>
                  <a:lnTo>
                    <a:pt x="9817" y="452818"/>
                  </a:lnTo>
                  <a:lnTo>
                    <a:pt x="16459" y="406704"/>
                  </a:lnTo>
                  <a:lnTo>
                    <a:pt x="27266" y="362051"/>
                  </a:lnTo>
                  <a:lnTo>
                    <a:pt x="42037" y="319074"/>
                  </a:lnTo>
                  <a:lnTo>
                    <a:pt x="60579" y="277990"/>
                  </a:lnTo>
                  <a:lnTo>
                    <a:pt x="82651" y="238988"/>
                  </a:lnTo>
                  <a:lnTo>
                    <a:pt x="108077" y="202285"/>
                  </a:lnTo>
                  <a:lnTo>
                    <a:pt x="136626" y="168097"/>
                  </a:lnTo>
                  <a:lnTo>
                    <a:pt x="168097" y="136626"/>
                  </a:lnTo>
                  <a:lnTo>
                    <a:pt x="202285" y="108077"/>
                  </a:lnTo>
                  <a:lnTo>
                    <a:pt x="238988" y="82651"/>
                  </a:lnTo>
                  <a:lnTo>
                    <a:pt x="277977" y="60579"/>
                  </a:lnTo>
                  <a:lnTo>
                    <a:pt x="319074" y="42049"/>
                  </a:lnTo>
                  <a:lnTo>
                    <a:pt x="362038" y="27266"/>
                  </a:lnTo>
                  <a:lnTo>
                    <a:pt x="406692" y="16459"/>
                  </a:lnTo>
                  <a:lnTo>
                    <a:pt x="452805" y="9817"/>
                  </a:lnTo>
                  <a:lnTo>
                    <a:pt x="500176" y="7556"/>
                  </a:lnTo>
                  <a:lnTo>
                    <a:pt x="547560" y="9817"/>
                  </a:lnTo>
                  <a:lnTo>
                    <a:pt x="593674" y="16459"/>
                  </a:lnTo>
                  <a:lnTo>
                    <a:pt x="638314" y="27266"/>
                  </a:lnTo>
                  <a:lnTo>
                    <a:pt x="681291" y="42049"/>
                  </a:lnTo>
                  <a:lnTo>
                    <a:pt x="722388" y="60579"/>
                  </a:lnTo>
                  <a:lnTo>
                    <a:pt x="761377" y="82651"/>
                  </a:lnTo>
                  <a:lnTo>
                    <a:pt x="798080" y="108077"/>
                  </a:lnTo>
                  <a:lnTo>
                    <a:pt x="832269" y="136626"/>
                  </a:lnTo>
                  <a:lnTo>
                    <a:pt x="863739" y="168097"/>
                  </a:lnTo>
                  <a:lnTo>
                    <a:pt x="892289" y="202285"/>
                  </a:lnTo>
                  <a:lnTo>
                    <a:pt x="917714" y="238988"/>
                  </a:lnTo>
                  <a:lnTo>
                    <a:pt x="939800" y="277990"/>
                  </a:lnTo>
                  <a:lnTo>
                    <a:pt x="958329" y="319074"/>
                  </a:lnTo>
                  <a:lnTo>
                    <a:pt x="973099" y="362051"/>
                  </a:lnTo>
                  <a:lnTo>
                    <a:pt x="983907" y="406704"/>
                  </a:lnTo>
                  <a:lnTo>
                    <a:pt x="990549" y="452818"/>
                  </a:lnTo>
                  <a:lnTo>
                    <a:pt x="992809" y="500189"/>
                  </a:lnTo>
                  <a:lnTo>
                    <a:pt x="992809" y="415607"/>
                  </a:lnTo>
                  <a:lnTo>
                    <a:pt x="980338" y="359930"/>
                  </a:lnTo>
                  <a:lnTo>
                    <a:pt x="965339" y="316293"/>
                  </a:lnTo>
                  <a:lnTo>
                    <a:pt x="946531" y="274574"/>
                  </a:lnTo>
                  <a:lnTo>
                    <a:pt x="924102" y="234988"/>
                  </a:lnTo>
                  <a:lnTo>
                    <a:pt x="898296" y="197726"/>
                  </a:lnTo>
                  <a:lnTo>
                    <a:pt x="869315" y="163004"/>
                  </a:lnTo>
                  <a:lnTo>
                    <a:pt x="837349" y="131051"/>
                  </a:lnTo>
                  <a:lnTo>
                    <a:pt x="802640" y="102057"/>
                  </a:lnTo>
                  <a:lnTo>
                    <a:pt x="765378" y="76250"/>
                  </a:lnTo>
                  <a:lnTo>
                    <a:pt x="725779" y="53835"/>
                  </a:lnTo>
                  <a:lnTo>
                    <a:pt x="684060" y="35013"/>
                  </a:lnTo>
                  <a:lnTo>
                    <a:pt x="640435" y="20015"/>
                  </a:lnTo>
                  <a:lnTo>
                    <a:pt x="595096" y="9042"/>
                  </a:lnTo>
                  <a:lnTo>
                    <a:pt x="548284" y="2298"/>
                  </a:lnTo>
                  <a:lnTo>
                    <a:pt x="500176" y="0"/>
                  </a:lnTo>
                  <a:lnTo>
                    <a:pt x="452081" y="2298"/>
                  </a:lnTo>
                  <a:lnTo>
                    <a:pt x="405257" y="9042"/>
                  </a:lnTo>
                  <a:lnTo>
                    <a:pt x="359918" y="20015"/>
                  </a:lnTo>
                  <a:lnTo>
                    <a:pt x="316293" y="35013"/>
                  </a:lnTo>
                  <a:lnTo>
                    <a:pt x="274574" y="53835"/>
                  </a:lnTo>
                  <a:lnTo>
                    <a:pt x="234975" y="76250"/>
                  </a:lnTo>
                  <a:lnTo>
                    <a:pt x="197713" y="102057"/>
                  </a:lnTo>
                  <a:lnTo>
                    <a:pt x="163004" y="131051"/>
                  </a:lnTo>
                  <a:lnTo>
                    <a:pt x="131051" y="163004"/>
                  </a:lnTo>
                  <a:lnTo>
                    <a:pt x="102057" y="197726"/>
                  </a:lnTo>
                  <a:lnTo>
                    <a:pt x="76250" y="234988"/>
                  </a:lnTo>
                  <a:lnTo>
                    <a:pt x="53835" y="274574"/>
                  </a:lnTo>
                  <a:lnTo>
                    <a:pt x="35013" y="316293"/>
                  </a:lnTo>
                  <a:lnTo>
                    <a:pt x="20015" y="359930"/>
                  </a:lnTo>
                  <a:lnTo>
                    <a:pt x="9042" y="405269"/>
                  </a:lnTo>
                  <a:lnTo>
                    <a:pt x="2298" y="452094"/>
                  </a:lnTo>
                  <a:lnTo>
                    <a:pt x="0" y="500189"/>
                  </a:lnTo>
                  <a:lnTo>
                    <a:pt x="2298" y="548297"/>
                  </a:lnTo>
                  <a:lnTo>
                    <a:pt x="9042" y="595109"/>
                  </a:lnTo>
                  <a:lnTo>
                    <a:pt x="20015" y="640448"/>
                  </a:lnTo>
                  <a:lnTo>
                    <a:pt x="35013" y="684072"/>
                  </a:lnTo>
                  <a:lnTo>
                    <a:pt x="53835" y="725792"/>
                  </a:lnTo>
                  <a:lnTo>
                    <a:pt x="76250" y="765390"/>
                  </a:lnTo>
                  <a:lnTo>
                    <a:pt x="102057" y="802652"/>
                  </a:lnTo>
                  <a:lnTo>
                    <a:pt x="131051" y="837361"/>
                  </a:lnTo>
                  <a:lnTo>
                    <a:pt x="163004" y="869315"/>
                  </a:lnTo>
                  <a:lnTo>
                    <a:pt x="197713" y="898309"/>
                  </a:lnTo>
                  <a:lnTo>
                    <a:pt x="234975" y="924115"/>
                  </a:lnTo>
                  <a:lnTo>
                    <a:pt x="274574" y="946531"/>
                  </a:lnTo>
                  <a:lnTo>
                    <a:pt x="316293" y="965339"/>
                  </a:lnTo>
                  <a:lnTo>
                    <a:pt x="359918" y="980338"/>
                  </a:lnTo>
                  <a:lnTo>
                    <a:pt x="405257" y="991323"/>
                  </a:lnTo>
                  <a:lnTo>
                    <a:pt x="452081" y="998067"/>
                  </a:lnTo>
                  <a:lnTo>
                    <a:pt x="500176" y="1000353"/>
                  </a:lnTo>
                  <a:lnTo>
                    <a:pt x="548284" y="998067"/>
                  </a:lnTo>
                  <a:lnTo>
                    <a:pt x="584746" y="992809"/>
                  </a:lnTo>
                  <a:lnTo>
                    <a:pt x="595096" y="991323"/>
                  </a:lnTo>
                  <a:lnTo>
                    <a:pt x="640435" y="980338"/>
                  </a:lnTo>
                  <a:lnTo>
                    <a:pt x="684060" y="965339"/>
                  </a:lnTo>
                  <a:lnTo>
                    <a:pt x="725779" y="946531"/>
                  </a:lnTo>
                  <a:lnTo>
                    <a:pt x="765378" y="924115"/>
                  </a:lnTo>
                  <a:lnTo>
                    <a:pt x="802640" y="898309"/>
                  </a:lnTo>
                  <a:lnTo>
                    <a:pt x="837349" y="869315"/>
                  </a:lnTo>
                  <a:lnTo>
                    <a:pt x="869315" y="837361"/>
                  </a:lnTo>
                  <a:lnTo>
                    <a:pt x="898296" y="802652"/>
                  </a:lnTo>
                  <a:lnTo>
                    <a:pt x="924102" y="765390"/>
                  </a:lnTo>
                  <a:lnTo>
                    <a:pt x="946531" y="725792"/>
                  </a:lnTo>
                  <a:lnTo>
                    <a:pt x="965339" y="684072"/>
                  </a:lnTo>
                  <a:lnTo>
                    <a:pt x="980338" y="640448"/>
                  </a:lnTo>
                  <a:lnTo>
                    <a:pt x="991323" y="595109"/>
                  </a:lnTo>
                  <a:lnTo>
                    <a:pt x="998054" y="548297"/>
                  </a:lnTo>
                  <a:lnTo>
                    <a:pt x="1000353" y="500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 rot="16620000">
            <a:off x="11661482" y="856566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6980000">
            <a:off x="11667715" y="813553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7520000">
            <a:off x="11686194" y="745972"/>
            <a:ext cx="8142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7940000">
            <a:off x="11709342" y="698423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8360000">
            <a:off x="11736739" y="656577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900000">
            <a:off x="11779988" y="603034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9320000">
            <a:off x="11818460" y="567605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9740000">
            <a:off x="11862182" y="537252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0280000">
            <a:off x="11925133" y="506012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0640000">
            <a:off x="11966070" y="49102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21000000">
            <a:off x="12011697" y="479479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21420000">
            <a:off x="12062701" y="473204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80000">
            <a:off x="12114687" y="472798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420000">
            <a:off x="12157470" y="476327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720000">
            <a:off x="12187326" y="483020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140000">
            <a:off x="12236224" y="496639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1500000">
            <a:off x="12279336" y="513584"/>
            <a:ext cx="7492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040000">
            <a:off x="12335373" y="547111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400000">
            <a:off x="12375903" y="578743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700000">
            <a:off x="12409521" y="603965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3000000">
            <a:off x="12427283" y="628328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3300000">
            <a:off x="12453422" y="664271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3720000">
            <a:off x="12476980" y="705328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4080000">
            <a:off x="12498137" y="748822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4380000">
            <a:off x="12514281" y="780497"/>
            <a:ext cx="6690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4620000">
            <a:off x="12518206" y="812243"/>
            <a:ext cx="75589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4980000">
            <a:off x="12524860" y="856420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4140000">
            <a:off x="11684322" y="105954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3780000">
            <a:off x="11704851" y="1103754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Ạ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3480000">
            <a:off x="11726838" y="1133600"/>
            <a:ext cx="6727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3060000">
            <a:off x="11752808" y="1179166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2640000">
            <a:off x="11786196" y="1217247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2220000">
            <a:off x="11825251" y="1250940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1680000">
            <a:off x="11884181" y="1289124"/>
            <a:ext cx="7950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1320000">
            <a:off x="11927812" y="1309279"/>
            <a:ext cx="773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Ỹ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780000">
            <a:off x="11989449" y="1329166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420000">
            <a:off x="12031990" y="1337711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60000">
            <a:off x="12082054" y="1341474"/>
            <a:ext cx="7988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21300000">
            <a:off x="12131285" y="1339828"/>
            <a:ext cx="7803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20" dirty="0">
                <a:solidFill>
                  <a:srgbClr val="FFFFFF"/>
                </a:solidFill>
                <a:latin typeface="Arial"/>
                <a:cs typeface="Arial"/>
              </a:rPr>
              <a:t>Ậ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21000000">
            <a:off x="12176040" y="1333804"/>
            <a:ext cx="7592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20460000">
            <a:off x="12235896" y="1317779"/>
            <a:ext cx="7459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20160000">
            <a:off x="12273960" y="1302112"/>
            <a:ext cx="76963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Ê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 rot="19620000">
            <a:off x="12331346" y="1268693"/>
            <a:ext cx="8221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 rot="19200000">
            <a:off x="12372897" y="1237712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 rot="18840000">
            <a:off x="12408889" y="1204611"/>
            <a:ext cx="77672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Ý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 rot="18300000">
            <a:off x="12449833" y="1152012"/>
            <a:ext cx="80647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 rot="17880000">
            <a:off x="12475642" y="1107833"/>
            <a:ext cx="81816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Ô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 rot="17460000">
            <a:off x="12497264" y="1061220"/>
            <a:ext cx="80264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606" y="660590"/>
            <a:ext cx="464565" cy="545325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1271783" y="446773"/>
            <a:ext cx="20320" cy="985519"/>
          </a:xfrm>
          <a:custGeom>
            <a:avLst/>
            <a:gdLst/>
            <a:ahLst/>
            <a:cxnLst/>
            <a:rect l="l" t="t" r="r" b="b"/>
            <a:pathLst>
              <a:path w="20320" h="985519">
                <a:moveTo>
                  <a:pt x="20040" y="0"/>
                </a:moveTo>
                <a:lnTo>
                  <a:pt x="0" y="0"/>
                </a:lnTo>
                <a:lnTo>
                  <a:pt x="0" y="985253"/>
                </a:lnTo>
                <a:lnTo>
                  <a:pt x="20040" y="985253"/>
                </a:lnTo>
                <a:lnTo>
                  <a:pt x="20040" y="0"/>
                </a:lnTo>
                <a:close/>
              </a:path>
            </a:pathLst>
          </a:custGeom>
          <a:solidFill>
            <a:srgbClr val="027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639576" y="529625"/>
            <a:ext cx="325297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TIÊU ĐỀ BÀI GIẢNG</a:t>
            </a:r>
            <a:endParaRPr spc="200" dirty="0"/>
          </a:p>
        </p:txBody>
      </p:sp>
      <p:sp>
        <p:nvSpPr>
          <p:cNvPr id="68" name="object 65"/>
          <p:cNvSpPr txBox="1"/>
          <p:nvPr/>
        </p:nvSpPr>
        <p:spPr>
          <a:xfrm>
            <a:off x="7579878" y="458341"/>
            <a:ext cx="3514724" cy="905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4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LE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QUY</a:t>
            </a:r>
            <a:r>
              <a:rPr sz="1950" spc="3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2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DON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950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TECHNICAL</a:t>
            </a:r>
            <a:r>
              <a:rPr sz="1950" spc="21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 </a:t>
            </a:r>
            <a:r>
              <a:rPr sz="1950" spc="-35" dirty="0" smtClean="0">
                <a:solidFill>
                  <a:srgbClr val="02763F"/>
                </a:solidFill>
                <a:latin typeface="Be Vietnam Pro Black" pitchFamily="2" charset="0"/>
                <a:cs typeface="Verdana"/>
              </a:rPr>
              <a:t>UNIVERSITY</a:t>
            </a:r>
            <a:endParaRPr sz="1950" dirty="0" smtClean="0">
              <a:latin typeface="Be Vietnam Pro Black" pitchFamily="2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50" b="1" spc="1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ĐẠI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4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HỌC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7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KỸ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0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THUẬT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6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LÊ</a:t>
            </a:r>
            <a:r>
              <a:rPr sz="1250" b="1" spc="13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22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QUÝ</a:t>
            </a:r>
            <a:r>
              <a:rPr sz="1250" b="1" spc="135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 </a:t>
            </a:r>
            <a:r>
              <a:rPr sz="1250" b="1" spc="190" dirty="0" smtClean="0">
                <a:solidFill>
                  <a:srgbClr val="02763F"/>
                </a:solidFill>
                <a:latin typeface="Be Vietnam Pro Black" pitchFamily="2" charset="0"/>
                <a:cs typeface="Calibri"/>
              </a:rPr>
              <a:t>ĐÔN</a:t>
            </a:r>
            <a:endParaRPr sz="1250" dirty="0">
              <a:latin typeface="Be Vietnam Pro Black" pitchFamily="2" charset="0"/>
              <a:cs typeface="Calibri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vi-VN" smtClean="0"/>
              <a:t>PGS.TS. Nguyễn Văn A - 2022</a:t>
            </a:r>
            <a:endParaRPr lang="vi-V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69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305</Words>
  <Application>Microsoft Office PowerPoint</Application>
  <PresentationFormat>Custom</PresentationFormat>
  <Paragraphs>220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Be Vietnam Pro SemiBold</vt:lpstr>
      <vt:lpstr>Times New Roman</vt:lpstr>
      <vt:lpstr>Be Vietnam Pro Black</vt:lpstr>
      <vt:lpstr>Verdana</vt:lpstr>
      <vt:lpstr>Calibri</vt:lpstr>
      <vt:lpstr>Office Theme</vt:lpstr>
      <vt:lpstr>Slide 1</vt:lpstr>
      <vt:lpstr>TIÊU ĐỀ BÀI GIẢNG</vt:lpstr>
      <vt:lpstr>Slide 3</vt:lpstr>
      <vt:lpstr>TIÊU ĐỀ BÀI GIẢNG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Admin</dc:creator>
  <cp:lastModifiedBy>nguyen ngoc tran</cp:lastModifiedBy>
  <cp:revision>3</cp:revision>
  <dcterms:created xsi:type="dcterms:W3CDTF">2022-02-10T04:45:26Z</dcterms:created>
  <dcterms:modified xsi:type="dcterms:W3CDTF">2022-03-03T09:55:21Z</dcterms:modified>
</cp:coreProperties>
</file>